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Arim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298DC4-4991-418C-B34C-ABA05775BBB6}">
  <a:tblStyle styleId="{A6298DC4-4991-418C-B34C-ABA05775BBB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4"/>
          </a:solidFill>
        </a:fill>
      </a:tcStyle>
    </a:wholeTbl>
    <a:band1H>
      <a:tcStyle>
        <a:fill>
          <a:solidFill>
            <a:srgbClr val="CFD7E7"/>
          </a:solidFill>
        </a:fill>
      </a:tcStyle>
    </a:band1H>
    <a:band1V>
      <a:tcStyle>
        <a:fill>
          <a:solidFill>
            <a:srgbClr val="CFD7E7"/>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Italic.fntdata"/><Relationship Id="rId25" Type="http://schemas.openxmlformats.org/officeDocument/2006/relationships/font" Target="fonts/Arim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 name="Shape 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3" name="Shape 1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5" name="Shape 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3" name="Shape 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0" name="Shape 1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5" name="Shape 15"/>
        <p:cNvGrpSpPr/>
        <p:nvPr/>
      </p:nvGrpSpPr>
      <p:grpSpPr>
        <a:xfrm>
          <a:off x="0" y="0"/>
          <a:ext cx="0" cy="0"/>
          <a:chOff x="0" y="0"/>
          <a:chExt cx="0" cy="0"/>
        </a:xfrm>
      </p:grpSpPr>
      <p:sp>
        <p:nvSpPr>
          <p:cNvPr id="16" name="Shape 16"/>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 name="Shape 17"/>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sz="3200">
                <a:solidFill>
                  <a:schemeClr val="dk1"/>
                </a:solidFill>
                <a:latin typeface="Calibri"/>
                <a:ea typeface="Calibri"/>
                <a:cs typeface="Calibri"/>
                <a:sym typeface="Calibri"/>
              </a:defRPr>
            </a:lvl1pPr>
            <a:lvl2pPr indent="-107950" lvl="1" marL="742950" rtl="0" algn="l">
              <a:spcBef>
                <a:spcPts val="560"/>
              </a:spcBef>
              <a:buClr>
                <a:schemeClr val="dk1"/>
              </a:buClr>
              <a:buFont typeface="Arial"/>
              <a:buChar char="–"/>
              <a:defRPr sz="2800">
                <a:solidFill>
                  <a:schemeClr val="dk1"/>
                </a:solidFill>
                <a:latin typeface="Calibri"/>
                <a:ea typeface="Calibri"/>
                <a:cs typeface="Calibri"/>
                <a:sym typeface="Calibri"/>
              </a:defRPr>
            </a:lvl2pPr>
            <a:lvl3pPr indent="-76200" lvl="2" marL="1143000" rtl="0" algn="l">
              <a:spcBef>
                <a:spcPts val="480"/>
              </a:spcBef>
              <a:buClr>
                <a:schemeClr val="dk1"/>
              </a:buClr>
              <a:buFont typeface="Arial"/>
              <a:buChar char="•"/>
              <a:defRPr sz="2400">
                <a:solidFill>
                  <a:schemeClr val="dk1"/>
                </a:solidFill>
                <a:latin typeface="Calibri"/>
                <a:ea typeface="Calibri"/>
                <a:cs typeface="Calibri"/>
                <a:sym typeface="Calibri"/>
              </a:defRPr>
            </a:lvl3pPr>
            <a:lvl4pPr indent="-101600" lvl="3" marL="1600200" rtl="0" algn="l">
              <a:spcBef>
                <a:spcPts val="400"/>
              </a:spcBef>
              <a:buClr>
                <a:schemeClr val="dk1"/>
              </a:buClr>
              <a:buFont typeface="Arial"/>
              <a:buChar char="–"/>
              <a:defRPr sz="2000">
                <a:solidFill>
                  <a:schemeClr val="dk1"/>
                </a:solidFill>
                <a:latin typeface="Calibri"/>
                <a:ea typeface="Calibri"/>
                <a:cs typeface="Calibri"/>
                <a:sym typeface="Calibri"/>
              </a:defRPr>
            </a:lvl4pPr>
            <a:lvl5pPr indent="-101600" lvl="4" marL="2057400" rtl="0" algn="l">
              <a:spcBef>
                <a:spcPts val="400"/>
              </a:spcBef>
              <a:buClr>
                <a:schemeClr val="dk1"/>
              </a:buClr>
              <a:buFont typeface="Arial"/>
              <a:buChar char="»"/>
              <a:defRPr sz="2000">
                <a:solidFill>
                  <a:schemeClr val="dk1"/>
                </a:solidFill>
                <a:latin typeface="Calibri"/>
                <a:ea typeface="Calibri"/>
                <a:cs typeface="Calibri"/>
                <a:sym typeface="Calibri"/>
              </a:defRPr>
            </a:lvl5pPr>
            <a:lvl6pPr indent="-101600" lvl="5" marL="2514600" rtl="0" algn="l">
              <a:spcBef>
                <a:spcPts val="400"/>
              </a:spcBef>
              <a:buClr>
                <a:schemeClr val="dk1"/>
              </a:buClr>
              <a:buFont typeface="Arial"/>
              <a:buChar char="•"/>
              <a:defRPr sz="2000">
                <a:solidFill>
                  <a:schemeClr val="dk1"/>
                </a:solidFill>
                <a:latin typeface="Calibri"/>
                <a:ea typeface="Calibri"/>
                <a:cs typeface="Calibri"/>
                <a:sym typeface="Calibri"/>
              </a:defRPr>
            </a:lvl6pPr>
            <a:lvl7pPr indent="-101600" lvl="6" marL="2971800" rtl="0" algn="l">
              <a:spcBef>
                <a:spcPts val="400"/>
              </a:spcBef>
              <a:buClr>
                <a:schemeClr val="dk1"/>
              </a:buClr>
              <a:buFont typeface="Arial"/>
              <a:buChar char="•"/>
              <a:defRPr sz="2000">
                <a:solidFill>
                  <a:schemeClr val="dk1"/>
                </a:solidFill>
                <a:latin typeface="Calibri"/>
                <a:ea typeface="Calibri"/>
                <a:cs typeface="Calibri"/>
                <a:sym typeface="Calibri"/>
              </a:defRPr>
            </a:lvl7pPr>
            <a:lvl8pPr indent="-101600" lvl="7" marL="3429000" rtl="0" algn="l">
              <a:spcBef>
                <a:spcPts val="400"/>
              </a:spcBef>
              <a:buClr>
                <a:schemeClr val="dk1"/>
              </a:buClr>
              <a:buFont typeface="Arial"/>
              <a:buChar char="•"/>
              <a:defRPr sz="2000">
                <a:solidFill>
                  <a:schemeClr val="dk1"/>
                </a:solidFill>
                <a:latin typeface="Calibri"/>
                <a:ea typeface="Calibri"/>
                <a:cs typeface="Calibri"/>
                <a:sym typeface="Calibri"/>
              </a:defRPr>
            </a:lvl8pPr>
            <a:lvl9pPr indent="-101600" lvl="8" marL="3886200" rtl="0" algn="l">
              <a:spcBef>
                <a:spcPts val="400"/>
              </a:spcBef>
              <a:buClr>
                <a:schemeClr val="dk1"/>
              </a:buClr>
              <a:buFont typeface="Arial"/>
              <a:buChar char="•"/>
              <a:defRPr sz="2000">
                <a:solidFill>
                  <a:schemeClr val="dk1"/>
                </a:solidFill>
                <a:latin typeface="Calibri"/>
                <a:ea typeface="Calibri"/>
                <a:cs typeface="Calibri"/>
                <a:sym typeface="Calibri"/>
              </a:defRPr>
            </a:lvl9pPr>
          </a:lstStyle>
          <a:p/>
        </p:txBody>
      </p:sp>
      <p:sp>
        <p:nvSpPr>
          <p:cNvPr id="18" name="Shape 1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sz="3200">
                <a:solidFill>
                  <a:schemeClr val="dk1"/>
                </a:solidFill>
                <a:latin typeface="Calibri"/>
                <a:ea typeface="Calibri"/>
                <a:cs typeface="Calibri"/>
                <a:sym typeface="Calibri"/>
              </a:defRPr>
            </a:lvl1pPr>
            <a:lvl2pPr indent="-107950" lvl="1" marL="742950" rtl="0" algn="l">
              <a:spcBef>
                <a:spcPts val="560"/>
              </a:spcBef>
              <a:buClr>
                <a:schemeClr val="dk1"/>
              </a:buClr>
              <a:buFont typeface="Arial"/>
              <a:buChar char="–"/>
              <a:defRPr sz="2800">
                <a:solidFill>
                  <a:schemeClr val="dk1"/>
                </a:solidFill>
                <a:latin typeface="Calibri"/>
                <a:ea typeface="Calibri"/>
                <a:cs typeface="Calibri"/>
                <a:sym typeface="Calibri"/>
              </a:defRPr>
            </a:lvl2pPr>
            <a:lvl3pPr indent="-76200" lvl="2" marL="1143000" rtl="0" algn="l">
              <a:spcBef>
                <a:spcPts val="480"/>
              </a:spcBef>
              <a:buClr>
                <a:schemeClr val="dk1"/>
              </a:buClr>
              <a:buFont typeface="Arial"/>
              <a:buChar char="•"/>
              <a:defRPr sz="2400">
                <a:solidFill>
                  <a:schemeClr val="dk1"/>
                </a:solidFill>
                <a:latin typeface="Calibri"/>
                <a:ea typeface="Calibri"/>
                <a:cs typeface="Calibri"/>
                <a:sym typeface="Calibri"/>
              </a:defRPr>
            </a:lvl3pPr>
            <a:lvl4pPr indent="-101600" lvl="3" marL="1600200" rtl="0" algn="l">
              <a:spcBef>
                <a:spcPts val="400"/>
              </a:spcBef>
              <a:buClr>
                <a:schemeClr val="dk1"/>
              </a:buClr>
              <a:buFont typeface="Arial"/>
              <a:buChar char="–"/>
              <a:defRPr sz="2000">
                <a:solidFill>
                  <a:schemeClr val="dk1"/>
                </a:solidFill>
                <a:latin typeface="Calibri"/>
                <a:ea typeface="Calibri"/>
                <a:cs typeface="Calibri"/>
                <a:sym typeface="Calibri"/>
              </a:defRPr>
            </a:lvl4pPr>
            <a:lvl5pPr indent="-101600" lvl="4" marL="2057400" rtl="0" algn="l">
              <a:spcBef>
                <a:spcPts val="400"/>
              </a:spcBef>
              <a:buClr>
                <a:schemeClr val="dk1"/>
              </a:buClr>
              <a:buFont typeface="Arial"/>
              <a:buChar char="»"/>
              <a:defRPr sz="2000">
                <a:solidFill>
                  <a:schemeClr val="dk1"/>
                </a:solidFill>
                <a:latin typeface="Calibri"/>
                <a:ea typeface="Calibri"/>
                <a:cs typeface="Calibri"/>
                <a:sym typeface="Calibri"/>
              </a:defRPr>
            </a:lvl5pPr>
            <a:lvl6pPr indent="-101600" lvl="5" marL="2514600" rtl="0" algn="l">
              <a:spcBef>
                <a:spcPts val="400"/>
              </a:spcBef>
              <a:buClr>
                <a:schemeClr val="dk1"/>
              </a:buClr>
              <a:buFont typeface="Arial"/>
              <a:buChar char="•"/>
              <a:defRPr sz="2000">
                <a:solidFill>
                  <a:schemeClr val="dk1"/>
                </a:solidFill>
                <a:latin typeface="Calibri"/>
                <a:ea typeface="Calibri"/>
                <a:cs typeface="Calibri"/>
                <a:sym typeface="Calibri"/>
              </a:defRPr>
            </a:lvl6pPr>
            <a:lvl7pPr indent="-101600" lvl="6" marL="2971800" rtl="0" algn="l">
              <a:spcBef>
                <a:spcPts val="400"/>
              </a:spcBef>
              <a:buClr>
                <a:schemeClr val="dk1"/>
              </a:buClr>
              <a:buFont typeface="Arial"/>
              <a:buChar char="•"/>
              <a:defRPr sz="2000">
                <a:solidFill>
                  <a:schemeClr val="dk1"/>
                </a:solidFill>
                <a:latin typeface="Calibri"/>
                <a:ea typeface="Calibri"/>
                <a:cs typeface="Calibri"/>
                <a:sym typeface="Calibri"/>
              </a:defRPr>
            </a:lvl7pPr>
            <a:lvl8pPr indent="-101600" lvl="7" marL="3429000" rtl="0" algn="l">
              <a:spcBef>
                <a:spcPts val="400"/>
              </a:spcBef>
              <a:buClr>
                <a:schemeClr val="dk1"/>
              </a:buClr>
              <a:buFont typeface="Arial"/>
              <a:buChar char="•"/>
              <a:defRPr sz="2000">
                <a:solidFill>
                  <a:schemeClr val="dk1"/>
                </a:solidFill>
                <a:latin typeface="Calibri"/>
                <a:ea typeface="Calibri"/>
                <a:cs typeface="Calibri"/>
                <a:sym typeface="Calibri"/>
              </a:defRPr>
            </a:lvl8pPr>
            <a:lvl9pPr indent="-101600" lvl="8" marL="3886200" rtl="0" algn="l">
              <a:spcBef>
                <a:spcPts val="400"/>
              </a:spcBef>
              <a:buClr>
                <a:schemeClr val="dk1"/>
              </a:buClr>
              <a:buFont typeface="Arial"/>
              <a:buChar char="•"/>
              <a:defRPr sz="2000">
                <a:solidFill>
                  <a:schemeClr val="dk1"/>
                </a:solidFill>
                <a:latin typeface="Calibri"/>
                <a:ea typeface="Calibri"/>
                <a:cs typeface="Calibri"/>
                <a:sym typeface="Calibri"/>
              </a:defRPr>
            </a:lvl9pPr>
          </a:lstStyle>
          <a:p/>
        </p:txBody>
      </p:sp>
      <p:sp>
        <p:nvSpPr>
          <p:cNvPr id="75" name="Shape 7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sz="3200">
                <a:solidFill>
                  <a:schemeClr val="dk1"/>
                </a:solidFill>
                <a:latin typeface="Calibri"/>
                <a:ea typeface="Calibri"/>
                <a:cs typeface="Calibri"/>
                <a:sym typeface="Calibri"/>
              </a:defRPr>
            </a:lvl1pPr>
            <a:lvl2pPr indent="-107950" lvl="1" marL="742950" rtl="0" algn="l">
              <a:spcBef>
                <a:spcPts val="560"/>
              </a:spcBef>
              <a:buClr>
                <a:schemeClr val="dk1"/>
              </a:buClr>
              <a:buFont typeface="Arial"/>
              <a:buChar char="–"/>
              <a:defRPr sz="2800">
                <a:solidFill>
                  <a:schemeClr val="dk1"/>
                </a:solidFill>
                <a:latin typeface="Calibri"/>
                <a:ea typeface="Calibri"/>
                <a:cs typeface="Calibri"/>
                <a:sym typeface="Calibri"/>
              </a:defRPr>
            </a:lvl2pPr>
            <a:lvl3pPr indent="-76200" lvl="2" marL="1143000" rtl="0" algn="l">
              <a:spcBef>
                <a:spcPts val="480"/>
              </a:spcBef>
              <a:buClr>
                <a:schemeClr val="dk1"/>
              </a:buClr>
              <a:buFont typeface="Arial"/>
              <a:buChar char="•"/>
              <a:defRPr sz="2400">
                <a:solidFill>
                  <a:schemeClr val="dk1"/>
                </a:solidFill>
                <a:latin typeface="Calibri"/>
                <a:ea typeface="Calibri"/>
                <a:cs typeface="Calibri"/>
                <a:sym typeface="Calibri"/>
              </a:defRPr>
            </a:lvl3pPr>
            <a:lvl4pPr indent="-101600" lvl="3" marL="1600200" rtl="0" algn="l">
              <a:spcBef>
                <a:spcPts val="400"/>
              </a:spcBef>
              <a:buClr>
                <a:schemeClr val="dk1"/>
              </a:buClr>
              <a:buFont typeface="Arial"/>
              <a:buChar char="–"/>
              <a:defRPr sz="2000">
                <a:solidFill>
                  <a:schemeClr val="dk1"/>
                </a:solidFill>
                <a:latin typeface="Calibri"/>
                <a:ea typeface="Calibri"/>
                <a:cs typeface="Calibri"/>
                <a:sym typeface="Calibri"/>
              </a:defRPr>
            </a:lvl4pPr>
            <a:lvl5pPr indent="-101600" lvl="4" marL="2057400" rtl="0" algn="l">
              <a:spcBef>
                <a:spcPts val="400"/>
              </a:spcBef>
              <a:buClr>
                <a:schemeClr val="dk1"/>
              </a:buClr>
              <a:buFont typeface="Arial"/>
              <a:buChar char="»"/>
              <a:defRPr sz="2000">
                <a:solidFill>
                  <a:schemeClr val="dk1"/>
                </a:solidFill>
                <a:latin typeface="Calibri"/>
                <a:ea typeface="Calibri"/>
                <a:cs typeface="Calibri"/>
                <a:sym typeface="Calibri"/>
              </a:defRPr>
            </a:lvl5pPr>
            <a:lvl6pPr indent="-101600" lvl="5" marL="2514600" rtl="0" algn="l">
              <a:spcBef>
                <a:spcPts val="400"/>
              </a:spcBef>
              <a:buClr>
                <a:schemeClr val="dk1"/>
              </a:buClr>
              <a:buFont typeface="Arial"/>
              <a:buChar char="•"/>
              <a:defRPr sz="2000">
                <a:solidFill>
                  <a:schemeClr val="dk1"/>
                </a:solidFill>
                <a:latin typeface="Calibri"/>
                <a:ea typeface="Calibri"/>
                <a:cs typeface="Calibri"/>
                <a:sym typeface="Calibri"/>
              </a:defRPr>
            </a:lvl6pPr>
            <a:lvl7pPr indent="-101600" lvl="6" marL="2971800" rtl="0" algn="l">
              <a:spcBef>
                <a:spcPts val="400"/>
              </a:spcBef>
              <a:buClr>
                <a:schemeClr val="dk1"/>
              </a:buClr>
              <a:buFont typeface="Arial"/>
              <a:buChar char="•"/>
              <a:defRPr sz="2000">
                <a:solidFill>
                  <a:schemeClr val="dk1"/>
                </a:solidFill>
                <a:latin typeface="Calibri"/>
                <a:ea typeface="Calibri"/>
                <a:cs typeface="Calibri"/>
                <a:sym typeface="Calibri"/>
              </a:defRPr>
            </a:lvl7pPr>
            <a:lvl8pPr indent="-101600" lvl="7" marL="3429000" rtl="0" algn="l">
              <a:spcBef>
                <a:spcPts val="400"/>
              </a:spcBef>
              <a:buClr>
                <a:schemeClr val="dk1"/>
              </a:buClr>
              <a:buFont typeface="Arial"/>
              <a:buChar char="•"/>
              <a:defRPr sz="2000">
                <a:solidFill>
                  <a:schemeClr val="dk1"/>
                </a:solidFill>
                <a:latin typeface="Calibri"/>
                <a:ea typeface="Calibri"/>
                <a:cs typeface="Calibri"/>
                <a:sym typeface="Calibri"/>
              </a:defRPr>
            </a:lvl8pPr>
            <a:lvl9pPr indent="-101600" lvl="8" marL="3886200" rtl="0" algn="l">
              <a:spcBef>
                <a:spcPts val="400"/>
              </a:spcBef>
              <a:buClr>
                <a:schemeClr val="dk1"/>
              </a:buClr>
              <a:buFont typeface="Arial"/>
              <a:buChar char="•"/>
              <a:defRPr sz="2000">
                <a:solidFill>
                  <a:schemeClr val="dk1"/>
                </a:solidFill>
                <a:latin typeface="Calibri"/>
                <a:ea typeface="Calibri"/>
                <a:cs typeface="Calibri"/>
                <a:sym typeface="Calibri"/>
              </a:defRPr>
            </a:lvl9pPr>
          </a:lstStyle>
          <a:p/>
        </p:txBody>
      </p:sp>
      <p:sp>
        <p:nvSpPr>
          <p:cNvPr id="81" name="Shape 8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1" name="Shape 21"/>
        <p:cNvGrpSpPr/>
        <p:nvPr/>
      </p:nvGrpSpPr>
      <p:grpSpPr>
        <a:xfrm>
          <a:off x="0" y="0"/>
          <a:ext cx="0" cy="0"/>
          <a:chOff x="0" y="0"/>
          <a:chExt cx="0" cy="0"/>
        </a:xfrm>
      </p:grpSpPr>
      <p:sp>
        <p:nvSpPr>
          <p:cNvPr id="22" name="Shape 2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3" name="Shape 2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5" name="Shape 25"/>
        <p:cNvGrpSpPr/>
        <p:nvPr/>
      </p:nvGrpSpPr>
      <p:grpSpPr>
        <a:xfrm>
          <a:off x="0" y="0"/>
          <a:ext cx="0" cy="0"/>
          <a:chOff x="0" y="0"/>
          <a:chExt cx="0" cy="0"/>
        </a:xfrm>
      </p:grpSpPr>
      <p:sp>
        <p:nvSpPr>
          <p:cNvPr id="26" name="Shape 26"/>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27" name="Shape 27"/>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28" name="Shape 2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722312" y="4406900"/>
            <a:ext cx="7772400" cy="1362075"/>
          </a:xfrm>
          <a:prstGeom prst="rect">
            <a:avLst/>
          </a:prstGeom>
          <a:noFill/>
          <a:ln>
            <a:noFill/>
          </a:ln>
        </p:spPr>
        <p:txBody>
          <a:bodyPr anchorCtr="0" anchor="t" bIns="91425" lIns="91425" rIns="91425" tIns="91425"/>
          <a:lstStyle>
            <a:lvl1pPr lvl="0" rtl="0" algn="l">
              <a:spcBef>
                <a:spcPts val="0"/>
              </a:spcBef>
              <a:defRPr b="1" sz="4000" cap="none"/>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rtl="0">
              <a:spcBef>
                <a:spcPts val="0"/>
              </a:spcBef>
              <a:buClr>
                <a:srgbClr val="888888"/>
              </a:buClr>
              <a:buFont typeface="Calibri"/>
              <a:buNone/>
              <a:defRPr sz="2000">
                <a:solidFill>
                  <a:srgbClr val="888888"/>
                </a:solidFill>
              </a:defRPr>
            </a:lvl1pPr>
            <a:lvl2pPr indent="0" lvl="1" marL="457200" rtl="0">
              <a:spcBef>
                <a:spcPts val="0"/>
              </a:spcBef>
              <a:buClr>
                <a:srgbClr val="888888"/>
              </a:buClr>
              <a:buFont typeface="Calibri"/>
              <a:buNone/>
              <a:defRPr sz="1800">
                <a:solidFill>
                  <a:srgbClr val="888888"/>
                </a:solidFill>
              </a:defRPr>
            </a:lvl2pPr>
            <a:lvl3pPr indent="0" lvl="2" marL="914400" rtl="0">
              <a:spcBef>
                <a:spcPts val="0"/>
              </a:spcBef>
              <a:buClr>
                <a:srgbClr val="888888"/>
              </a:buClr>
              <a:buFont typeface="Calibri"/>
              <a:buNone/>
              <a:defRPr sz="1600">
                <a:solidFill>
                  <a:srgbClr val="888888"/>
                </a:solidFill>
              </a:defRPr>
            </a:lvl3pPr>
            <a:lvl4pPr indent="0" lvl="3" marL="1371600" rtl="0">
              <a:spcBef>
                <a:spcPts val="0"/>
              </a:spcBef>
              <a:buClr>
                <a:srgbClr val="888888"/>
              </a:buClr>
              <a:buFont typeface="Calibri"/>
              <a:buNone/>
              <a:defRPr sz="1400">
                <a:solidFill>
                  <a:srgbClr val="888888"/>
                </a:solidFill>
              </a:defRPr>
            </a:lvl4pPr>
            <a:lvl5pPr indent="0" lvl="4" marL="1828800" rtl="0">
              <a:spcBef>
                <a:spcPts val="0"/>
              </a:spcBef>
              <a:buClr>
                <a:srgbClr val="888888"/>
              </a:buClr>
              <a:buFont typeface="Calibri"/>
              <a:buNone/>
              <a:defRPr sz="1400">
                <a:solidFill>
                  <a:srgbClr val="888888"/>
                </a:solidFill>
              </a:defRPr>
            </a:lvl5pPr>
            <a:lvl6pPr indent="0" lvl="5" marL="2286000" rtl="0">
              <a:spcBef>
                <a:spcPts val="0"/>
              </a:spcBef>
              <a:buClr>
                <a:srgbClr val="888888"/>
              </a:buClr>
              <a:buFont typeface="Calibri"/>
              <a:buNone/>
              <a:defRPr sz="1400">
                <a:solidFill>
                  <a:srgbClr val="888888"/>
                </a:solidFill>
              </a:defRPr>
            </a:lvl6pPr>
            <a:lvl7pPr indent="0" lvl="6" marL="2743200" rtl="0">
              <a:spcBef>
                <a:spcPts val="0"/>
              </a:spcBef>
              <a:buClr>
                <a:srgbClr val="888888"/>
              </a:buClr>
              <a:buFont typeface="Calibri"/>
              <a:buNone/>
              <a:defRPr sz="1400">
                <a:solidFill>
                  <a:srgbClr val="888888"/>
                </a:solidFill>
              </a:defRPr>
            </a:lvl7pPr>
            <a:lvl8pPr indent="0" lvl="7" marL="3200400" rtl="0">
              <a:spcBef>
                <a:spcPts val="0"/>
              </a:spcBef>
              <a:buClr>
                <a:srgbClr val="888888"/>
              </a:buClr>
              <a:buFont typeface="Calibri"/>
              <a:buNone/>
              <a:defRPr sz="1400">
                <a:solidFill>
                  <a:srgbClr val="888888"/>
                </a:solidFill>
              </a:defRPr>
            </a:lvl8pPr>
            <a:lvl9pPr indent="0" lvl="8" marL="3657600" rtl="0">
              <a:spcBef>
                <a:spcPts val="0"/>
              </a:spcBef>
              <a:buClr>
                <a:srgbClr val="888888"/>
              </a:buClr>
              <a:buFont typeface="Calibri"/>
              <a:buNone/>
              <a:defRPr sz="1400">
                <a:solidFill>
                  <a:srgbClr val="888888"/>
                </a:solidFill>
              </a:defRPr>
            </a:lvl9pPr>
          </a:lstStyle>
          <a:p/>
        </p:txBody>
      </p:sp>
      <p:sp>
        <p:nvSpPr>
          <p:cNvPr id="34" name="Shape 3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7" name="Shape 37"/>
        <p:cNvGrpSpPr/>
        <p:nvPr/>
      </p:nvGrpSpPr>
      <p:grpSpPr>
        <a:xfrm>
          <a:off x="0" y="0"/>
          <a:ext cx="0" cy="0"/>
          <a:chOff x="0" y="0"/>
          <a:chExt cx="0" cy="0"/>
        </a:xfrm>
      </p:grpSpPr>
      <p:sp>
        <p:nvSpPr>
          <p:cNvPr id="38" name="Shape 38"/>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40" name="Shape 40"/>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41" name="Shape 4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 name="Shape 46"/>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47" name="Shape 47"/>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p:txBody>
      </p:sp>
      <p:sp>
        <p:nvSpPr>
          <p:cNvPr id="48" name="Shape 48"/>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49" name="Shape 49"/>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p:txBody>
      </p:sp>
      <p:sp>
        <p:nvSpPr>
          <p:cNvPr id="50" name="Shape 5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49"/>
          </a:xfrm>
          <a:prstGeom prst="rect">
            <a:avLst/>
          </a:prstGeom>
          <a:noFill/>
          <a:ln>
            <a:noFill/>
          </a:ln>
        </p:spPr>
        <p:txBody>
          <a:bodyPr anchorCtr="0" anchor="b" bIns="91425" lIns="91425" rIns="91425" tIns="91425"/>
          <a:lstStyle>
            <a:lvl1pPr lvl="0" rtl="0" algn="l">
              <a:spcBef>
                <a:spcPts val="0"/>
              </a:spcBef>
              <a:defRPr b="1" sz="2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rtl="0">
              <a:spcBef>
                <a:spcPts val="0"/>
              </a:spcBef>
              <a:buFont typeface="Calibri"/>
              <a:buNone/>
              <a:defRPr sz="1400"/>
            </a:lvl1pPr>
            <a:lvl2pPr indent="0" lvl="1" marL="457200" rtl="0">
              <a:spcBef>
                <a:spcPts val="0"/>
              </a:spcBef>
              <a:buFont typeface="Calibri"/>
              <a:buNone/>
              <a:defRPr sz="1200"/>
            </a:lvl2pPr>
            <a:lvl3pPr indent="0" lvl="2" marL="914400" rtl="0">
              <a:spcBef>
                <a:spcPts val="0"/>
              </a:spcBef>
              <a:buFont typeface="Calibri"/>
              <a:buNone/>
              <a:defRPr sz="1000"/>
            </a:lvl3pPr>
            <a:lvl4pPr indent="0" lvl="3" marL="1371600" rtl="0">
              <a:spcBef>
                <a:spcPts val="0"/>
              </a:spcBef>
              <a:buFont typeface="Calibri"/>
              <a:buNone/>
              <a:defRPr sz="900"/>
            </a:lvl4pPr>
            <a:lvl5pPr indent="0" lvl="4" marL="1828800" rtl="0">
              <a:spcBef>
                <a:spcPts val="0"/>
              </a:spcBef>
              <a:buFont typeface="Calibri"/>
              <a:buNone/>
              <a:defRPr sz="900"/>
            </a:lvl5pPr>
            <a:lvl6pPr indent="0" lvl="5" marL="2286000" rtl="0">
              <a:spcBef>
                <a:spcPts val="0"/>
              </a:spcBef>
              <a:buFont typeface="Calibri"/>
              <a:buNone/>
              <a:defRPr sz="900"/>
            </a:lvl6pPr>
            <a:lvl7pPr indent="0" lvl="6" marL="2743200" rtl="0">
              <a:spcBef>
                <a:spcPts val="0"/>
              </a:spcBef>
              <a:buFont typeface="Calibri"/>
              <a:buNone/>
              <a:defRPr sz="900"/>
            </a:lvl7pPr>
            <a:lvl8pPr indent="0" lvl="7" marL="3200400" rtl="0">
              <a:spcBef>
                <a:spcPts val="0"/>
              </a:spcBef>
              <a:buFont typeface="Calibri"/>
              <a:buNone/>
              <a:defRPr sz="900"/>
            </a:lvl8pPr>
            <a:lvl9pPr indent="0" lvl="8" marL="3657600" rtl="0">
              <a:spcBef>
                <a:spcPts val="0"/>
              </a:spcBef>
              <a:buFont typeface="Calibri"/>
              <a:buNone/>
              <a:defRPr sz="900"/>
            </a:lvl9pPr>
          </a:lstStyle>
          <a:p/>
        </p:txBody>
      </p:sp>
      <p:sp>
        <p:nvSpPr>
          <p:cNvPr id="62" name="Shape 6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399" cy="566737"/>
          </a:xfrm>
          <a:prstGeom prst="rect">
            <a:avLst/>
          </a:prstGeom>
          <a:noFill/>
          <a:ln>
            <a:noFill/>
          </a:ln>
        </p:spPr>
        <p:txBody>
          <a:bodyPr anchorCtr="0" anchor="b" bIns="91425" lIns="91425" rIns="91425" tIns="91425"/>
          <a:lstStyle>
            <a:lvl1pPr lvl="0" rtl="0" algn="l">
              <a:spcBef>
                <a:spcPts val="0"/>
              </a:spcBef>
              <a:defRPr b="1" sz="2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p:nvPr>
            <p:ph idx="2" type="pic"/>
          </p:nvPr>
        </p:nvSpPr>
        <p:spPr>
          <a:xfrm>
            <a:off x="1792288" y="612775"/>
            <a:ext cx="5486399" cy="4114800"/>
          </a:xfrm>
          <a:prstGeom prst="rect">
            <a:avLst/>
          </a:prstGeom>
          <a:noFill/>
          <a:ln>
            <a:noFill/>
          </a:ln>
        </p:spPr>
        <p:txBody>
          <a:bodyPr anchorCtr="0" anchor="ctr" bIns="91425" lIns="91425" rIns="91425" tIns="91425"/>
          <a:lstStyle>
            <a:lvl1pPr indent="0" lvl="0" marL="0" marR="0" rtl="0" algn="l">
              <a:spcBef>
                <a:spcPts val="0"/>
              </a:spcBef>
              <a:buClr>
                <a:srgbClr val="888888"/>
              </a:buClr>
              <a:buFont typeface="Calibri"/>
              <a:buNone/>
              <a:defRPr b="0" i="0" sz="3200" u="none" cap="none" strike="noStrike">
                <a:solidFill>
                  <a:srgbClr val="888888"/>
                </a:solidFill>
                <a:latin typeface="Calibri"/>
                <a:ea typeface="Calibri"/>
                <a:cs typeface="Calibri"/>
                <a:sym typeface="Calibri"/>
              </a:defRPr>
            </a:lvl1pPr>
            <a:lvl2pPr indent="0" lvl="1" marL="457200" marR="0" rtl="0" algn="l">
              <a:spcBef>
                <a:spcPts val="0"/>
              </a:spcBef>
              <a:buClr>
                <a:schemeClr val="dk1"/>
              </a:buClr>
              <a:buFont typeface="Calibri"/>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rtl="0">
              <a:spcBef>
                <a:spcPts val="0"/>
              </a:spcBef>
              <a:buFont typeface="Calibri"/>
              <a:buNone/>
              <a:defRPr sz="1400"/>
            </a:lvl1pPr>
            <a:lvl2pPr indent="0" lvl="1" marL="457200" rtl="0">
              <a:spcBef>
                <a:spcPts val="0"/>
              </a:spcBef>
              <a:buFont typeface="Calibri"/>
              <a:buNone/>
              <a:defRPr sz="1200"/>
            </a:lvl2pPr>
            <a:lvl3pPr indent="0" lvl="2" marL="914400" rtl="0">
              <a:spcBef>
                <a:spcPts val="0"/>
              </a:spcBef>
              <a:buFont typeface="Calibri"/>
              <a:buNone/>
              <a:defRPr sz="1000"/>
            </a:lvl3pPr>
            <a:lvl4pPr indent="0" lvl="3" marL="1371600" rtl="0">
              <a:spcBef>
                <a:spcPts val="0"/>
              </a:spcBef>
              <a:buFont typeface="Calibri"/>
              <a:buNone/>
              <a:defRPr sz="900"/>
            </a:lvl4pPr>
            <a:lvl5pPr indent="0" lvl="4" marL="1828800" rtl="0">
              <a:spcBef>
                <a:spcPts val="0"/>
              </a:spcBef>
              <a:buFont typeface="Calibri"/>
              <a:buNone/>
              <a:defRPr sz="900"/>
            </a:lvl5pPr>
            <a:lvl6pPr indent="0" lvl="5" marL="2286000" rtl="0">
              <a:spcBef>
                <a:spcPts val="0"/>
              </a:spcBef>
              <a:buFont typeface="Calibri"/>
              <a:buNone/>
              <a:defRPr sz="900"/>
            </a:lvl6pPr>
            <a:lvl7pPr indent="0" lvl="6" marL="2743200" rtl="0">
              <a:spcBef>
                <a:spcPts val="0"/>
              </a:spcBef>
              <a:buFont typeface="Calibri"/>
              <a:buNone/>
              <a:defRPr sz="900"/>
            </a:lvl7pPr>
            <a:lvl8pPr indent="0" lvl="7" marL="3200400" rtl="0">
              <a:spcBef>
                <a:spcPts val="0"/>
              </a:spcBef>
              <a:buFont typeface="Calibri"/>
              <a:buNone/>
              <a:defRPr sz="900"/>
            </a:lvl8pPr>
            <a:lvl9pPr indent="0" lvl="8" marL="3657600" rtl="0">
              <a:spcBef>
                <a:spcPts val="0"/>
              </a:spcBef>
              <a:buFont typeface="Calibri"/>
              <a:buNone/>
              <a:defRPr sz="900"/>
            </a:lvl9pPr>
          </a:lstStyle>
          <a:p/>
        </p:txBody>
      </p:sp>
      <p:sp>
        <p:nvSpPr>
          <p:cNvPr id="69" name="Shape 6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mt="5000"/>
          </a:blip>
          <a:stretch>
            <a:fillRect b="-999" l="0" r="0" t="-999"/>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Digitalization of Peristaltic Pump</a:t>
            </a:r>
          </a:p>
        </p:txBody>
      </p:sp>
      <p:sp>
        <p:nvSpPr>
          <p:cNvPr id="89" name="Shape 8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ctr">
              <a:spcBef>
                <a:spcPts val="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Presentation on 8</a:t>
            </a:r>
            <a:r>
              <a:rPr b="0" baseline="30000" i="0" lang="en-US" sz="1800" u="none" cap="none" strike="noStrike">
                <a:solidFill>
                  <a:schemeClr val="dk1"/>
                </a:solidFill>
                <a:latin typeface="Calibri"/>
                <a:ea typeface="Calibri"/>
                <a:cs typeface="Calibri"/>
                <a:sym typeface="Calibri"/>
              </a:rPr>
              <a:t>th</a:t>
            </a:r>
            <a:r>
              <a:rPr b="0" i="0" lang="en-US" sz="1800" u="none" cap="none" strike="noStrike">
                <a:solidFill>
                  <a:schemeClr val="dk1"/>
                </a:solidFill>
                <a:latin typeface="Calibri"/>
                <a:ea typeface="Calibri"/>
                <a:cs typeface="Calibri"/>
                <a:sym typeface="Calibri"/>
              </a:rPr>
              <a:t> Semester Project ,under the guidance of </a:t>
            </a:r>
          </a:p>
          <a:p>
            <a:pPr indent="-342900" lvl="0" marL="342900" marR="0" rtl="0" algn="ctr">
              <a:spcBef>
                <a:spcPts val="640"/>
              </a:spcBef>
              <a:buClr>
                <a:schemeClr val="dk1"/>
              </a:buClr>
              <a:buSzPct val="25000"/>
              <a:buFont typeface="Arial"/>
              <a:buNone/>
            </a:pPr>
            <a:r>
              <a:rPr b="0" i="0" lang="en-US" sz="3200" u="none" cap="none" strike="noStrike">
                <a:solidFill>
                  <a:schemeClr val="dk1"/>
                </a:solidFill>
                <a:latin typeface="Calibri"/>
                <a:ea typeface="Calibri"/>
                <a:cs typeface="Calibri"/>
                <a:sym typeface="Calibri"/>
              </a:rPr>
              <a:t>Dr. N M Renukappa</a:t>
            </a:r>
          </a:p>
          <a:p>
            <a:pPr indent="-342900" lvl="0" marL="342900" marR="0" rtl="0" algn="l">
              <a:spcBef>
                <a:spcPts val="400"/>
              </a:spcBef>
              <a:buClr>
                <a:schemeClr val="dk1"/>
              </a:buClr>
              <a:buSzPct val="25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buClr>
                <a:schemeClr val="dk1"/>
              </a:buClr>
              <a:buSzPct val="25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buClr>
                <a:schemeClr val="dk1"/>
              </a:buClr>
              <a:buSzPct val="25000"/>
              <a:buFont typeface="Arial"/>
              <a:buNone/>
            </a:pPr>
            <a:r>
              <a:rPr b="0" i="0" lang="en-US" sz="2000" u="none" cap="none" strike="noStrike">
                <a:solidFill>
                  <a:schemeClr val="dk1"/>
                </a:solidFill>
                <a:latin typeface="Calibri"/>
                <a:ea typeface="Calibri"/>
                <a:cs typeface="Calibri"/>
                <a:sym typeface="Calibri"/>
              </a:rPr>
              <a:t>     </a:t>
            </a:r>
          </a:p>
          <a:p>
            <a:pPr indent="-342900" lvl="0" marL="342900" marR="0" rtl="0" algn="l">
              <a:spcBef>
                <a:spcPts val="400"/>
              </a:spcBef>
              <a:buClr>
                <a:schemeClr val="dk1"/>
              </a:buClr>
              <a:buSzPct val="25000"/>
              <a:buFont typeface="Arial"/>
              <a:buNone/>
            </a:pPr>
            <a:r>
              <a:rPr b="0" i="0" lang="en-US" sz="2000" u="none" cap="none" strike="noStrike">
                <a:solidFill>
                  <a:schemeClr val="dk1"/>
                </a:solidFill>
                <a:latin typeface="Calibri"/>
                <a:ea typeface="Calibri"/>
                <a:cs typeface="Calibri"/>
                <a:sym typeface="Calibri"/>
              </a:rPr>
              <a:t>		Presentation by,</a:t>
            </a:r>
          </a:p>
        </p:txBody>
      </p:sp>
      <p:graphicFrame>
        <p:nvGraphicFramePr>
          <p:cNvPr id="90" name="Shape 90"/>
          <p:cNvGraphicFramePr/>
          <p:nvPr/>
        </p:nvGraphicFramePr>
        <p:xfrm>
          <a:off x="1600200" y="4191000"/>
          <a:ext cx="3000000" cy="3000000"/>
        </p:xfrm>
        <a:graphic>
          <a:graphicData uri="http://schemas.openxmlformats.org/drawingml/2006/table">
            <a:tbl>
              <a:tblPr bandRow="1" firstRow="1">
                <a:noFill/>
                <a:tableStyleId>{A6298DC4-4991-418C-B34C-ABA05775BBB6}</a:tableStyleId>
              </a:tblPr>
              <a:tblGrid>
                <a:gridCol w="3048000"/>
                <a:gridCol w="3048000"/>
              </a:tblGrid>
              <a:tr h="685800">
                <a:tc>
                  <a:txBody>
                    <a:bodyPr>
                      <a:noAutofit/>
                    </a:bodyPr>
                    <a:lstStyle/>
                    <a:p>
                      <a:pPr indent="0" lvl="0" marL="0" marR="0" rtl="0" algn="ctr">
                        <a:spcBef>
                          <a:spcPts val="0"/>
                        </a:spcBef>
                        <a:buSzPct val="25000"/>
                        <a:buNone/>
                      </a:pPr>
                      <a:r>
                        <a:rPr lang="en-US" sz="1800" u="none" cap="none" strike="noStrike"/>
                        <a:t>Name</a:t>
                      </a:r>
                    </a:p>
                  </a:txBody>
                  <a:tcPr marT="45725" marB="45725" marR="91450" marL="91450"/>
                </a:tc>
                <a:tc>
                  <a:txBody>
                    <a:bodyPr>
                      <a:noAutofit/>
                    </a:bodyPr>
                    <a:lstStyle/>
                    <a:p>
                      <a:pPr indent="0" lvl="0" marL="0" marR="0" rtl="0" algn="ctr">
                        <a:spcBef>
                          <a:spcPts val="0"/>
                        </a:spcBef>
                        <a:buSzPct val="25000"/>
                        <a:buNone/>
                      </a:pPr>
                      <a:r>
                        <a:rPr lang="en-US" sz="1800" u="none" cap="none" strike="noStrike"/>
                        <a:t>USN</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Anirudh G</a:t>
                      </a:r>
                    </a:p>
                  </a:txBody>
                  <a:tcPr marT="45725" marB="45725" marR="91450" marL="91450"/>
                </a:tc>
                <a:tc>
                  <a:txBody>
                    <a:bodyPr>
                      <a:noAutofit/>
                    </a:bodyPr>
                    <a:lstStyle/>
                    <a:p>
                      <a:pPr indent="0" lvl="0" marL="0" marR="0" rtl="0" algn="ctr">
                        <a:spcBef>
                          <a:spcPts val="0"/>
                        </a:spcBef>
                        <a:buSzPct val="25000"/>
                        <a:buNone/>
                      </a:pPr>
                      <a:r>
                        <a:rPr lang="en-US" sz="1800" u="none" cap="none" strike="noStrike"/>
                        <a:t>4JC12EC018</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Darshan A</a:t>
                      </a:r>
                    </a:p>
                  </a:txBody>
                  <a:tcPr marT="45725" marB="45725" marR="91450" marL="91450"/>
                </a:tc>
                <a:tc>
                  <a:txBody>
                    <a:bodyPr>
                      <a:noAutofit/>
                    </a:bodyPr>
                    <a:lstStyle/>
                    <a:p>
                      <a:pPr indent="0" lvl="0" marL="0" marR="0" rtl="0" algn="ctr">
                        <a:spcBef>
                          <a:spcPts val="0"/>
                        </a:spcBef>
                        <a:buSzPct val="25000"/>
                        <a:buNone/>
                      </a:pPr>
                      <a:r>
                        <a:rPr lang="en-US" sz="1800" u="none" cap="none" strike="noStrike"/>
                        <a:t>4JC12EC037</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Mrithyunjaya</a:t>
                      </a:r>
                    </a:p>
                  </a:txBody>
                  <a:tcPr marT="45725" marB="45725" marR="91450" marL="91450"/>
                </a:tc>
                <a:tc>
                  <a:txBody>
                    <a:bodyPr>
                      <a:noAutofit/>
                    </a:bodyPr>
                    <a:lstStyle/>
                    <a:p>
                      <a:pPr indent="0" lvl="0" marL="0" marR="0" rtl="0" algn="ctr">
                        <a:spcBef>
                          <a:spcPts val="0"/>
                        </a:spcBef>
                        <a:buSzPct val="25000"/>
                        <a:buNone/>
                      </a:pPr>
                      <a:r>
                        <a:rPr lang="en-US" sz="1800" u="none" cap="none" strike="noStrike"/>
                        <a:t>4JC12EC064</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M N Sunaada Hebbar</a:t>
                      </a:r>
                    </a:p>
                  </a:txBody>
                  <a:tcPr marT="45725" marB="45725" marR="91450" marL="91450"/>
                </a:tc>
                <a:tc>
                  <a:txBody>
                    <a:bodyPr>
                      <a:noAutofit/>
                    </a:bodyPr>
                    <a:lstStyle/>
                    <a:p>
                      <a:pPr indent="0" lvl="0" marL="0" marR="0" rtl="0" algn="ctr">
                        <a:spcBef>
                          <a:spcPts val="0"/>
                        </a:spcBef>
                        <a:buSzPct val="25000"/>
                        <a:buNone/>
                      </a:pPr>
                      <a:r>
                        <a:rPr lang="en-US" sz="1800" u="none" cap="none" strike="noStrike"/>
                        <a:t>4JC12EC058</a:t>
                      </a:r>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b="0" l="0" r="0" t="0"/>
          <a:stretch/>
        </p:blipFill>
        <p:spPr>
          <a:xfrm>
            <a:off x="2438400" y="838200"/>
            <a:ext cx="4357610" cy="2670048"/>
          </a:xfrm>
          <a:prstGeom prst="rect">
            <a:avLst/>
          </a:prstGeom>
          <a:noFill/>
          <a:ln>
            <a:noFill/>
          </a:ln>
        </p:spPr>
      </p:pic>
      <p:sp>
        <p:nvSpPr>
          <p:cNvPr id="162" name="Shape 162"/>
          <p:cNvSpPr txBox="1"/>
          <p:nvPr/>
        </p:nvSpPr>
        <p:spPr>
          <a:xfrm>
            <a:off x="609600" y="381000"/>
            <a:ext cx="6934199" cy="369332"/>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Torque Vs RPM Graph of Motor</a:t>
            </a:r>
          </a:p>
        </p:txBody>
      </p:sp>
      <p:sp>
        <p:nvSpPr>
          <p:cNvPr id="163" name="Shape 163"/>
          <p:cNvSpPr txBox="1"/>
          <p:nvPr/>
        </p:nvSpPr>
        <p:spPr>
          <a:xfrm>
            <a:off x="762000" y="3810000"/>
            <a:ext cx="4800600" cy="369332"/>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Wiring Diagram of BH57SH100 – 4006A </a:t>
            </a:r>
          </a:p>
        </p:txBody>
      </p:sp>
      <p:pic>
        <p:nvPicPr>
          <p:cNvPr id="164" name="Shape 164"/>
          <p:cNvPicPr preferRelativeResize="0"/>
          <p:nvPr/>
        </p:nvPicPr>
        <p:blipFill rotWithShape="1">
          <a:blip r:embed="rId4">
            <a:alphaModFix/>
          </a:blip>
          <a:srcRect b="0" l="0" r="0" t="0"/>
          <a:stretch/>
        </p:blipFill>
        <p:spPr>
          <a:xfrm>
            <a:off x="2819400" y="4230414"/>
            <a:ext cx="3429000" cy="26275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0"/>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800" u="none" cap="none" strike="noStrike">
                <a:solidFill>
                  <a:schemeClr val="dk1"/>
                </a:solidFill>
                <a:latin typeface="Calibri"/>
                <a:ea typeface="Calibri"/>
                <a:cs typeface="Calibri"/>
                <a:sym typeface="Calibri"/>
              </a:rPr>
              <a:t>Stepper Motor Driver</a:t>
            </a:r>
          </a:p>
        </p:txBody>
      </p:sp>
      <p:sp>
        <p:nvSpPr>
          <p:cNvPr id="170" name="Shape 170"/>
          <p:cNvSpPr txBox="1"/>
          <p:nvPr>
            <p:ph idx="1" type="body"/>
          </p:nvPr>
        </p:nvSpPr>
        <p:spPr>
          <a:xfrm>
            <a:off x="457200" y="1066800"/>
            <a:ext cx="8229600" cy="5059362"/>
          </a:xfrm>
          <a:prstGeom prst="rect">
            <a:avLst/>
          </a:prstGeom>
          <a:noFill/>
          <a:ln>
            <a:noFill/>
          </a:ln>
        </p:spPr>
        <p:txBody>
          <a:bodyPr anchorCtr="0" anchor="t" bIns="45700" lIns="91425" rIns="91425" tIns="45700">
            <a:noAutofit/>
          </a:bodyPr>
          <a:lstStyle/>
          <a:p>
            <a:pPr indent="-342900" lvl="0" marL="34290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BH-MSD-4.5A Micro stepping Driver is used.</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Micro stepping driver is particularly suitable</a:t>
            </a:r>
          </a:p>
          <a:p>
            <a:pPr indent="-342900" lvl="0" marL="342900" marR="0" rtl="0" algn="l">
              <a:lnSpc>
                <a:spcPct val="15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       for the applications desired with extremely</a:t>
            </a:r>
          </a:p>
          <a:p>
            <a:pPr indent="-342900" lvl="0" marL="342900" marR="0" rtl="0" algn="l">
              <a:lnSpc>
                <a:spcPct val="15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	 low noise and low temperature rise .</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Microstepping: 1/2, 1/4, 1/8, 1/16, 1/32,</a:t>
            </a:r>
          </a:p>
          <a:p>
            <a:pPr indent="-342900" lvl="0" marL="342900" marR="0" rtl="0" algn="l">
              <a:lnSpc>
                <a:spcPct val="15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	 1/64, 1/128, 1/256</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Electrical specification:</a:t>
            </a:r>
          </a:p>
        </p:txBody>
      </p:sp>
      <p:graphicFrame>
        <p:nvGraphicFramePr>
          <p:cNvPr id="171" name="Shape 171"/>
          <p:cNvGraphicFramePr/>
          <p:nvPr/>
        </p:nvGraphicFramePr>
        <p:xfrm>
          <a:off x="1524000" y="4343400"/>
          <a:ext cx="3000000" cy="3000000"/>
        </p:xfrm>
        <a:graphic>
          <a:graphicData uri="http://schemas.openxmlformats.org/drawingml/2006/table">
            <a:tbl>
              <a:tblPr bandRow="1" firstRow="1">
                <a:noFill/>
                <a:tableStyleId>{A6298DC4-4991-418C-B34C-ABA05775BBB6}</a:tableStyleId>
              </a:tblPr>
              <a:tblGrid>
                <a:gridCol w="1524000"/>
                <a:gridCol w="1524000"/>
                <a:gridCol w="1524000"/>
                <a:gridCol w="1524000"/>
              </a:tblGrid>
              <a:tr h="370850">
                <a:tc>
                  <a:txBody>
                    <a:bodyPr>
                      <a:noAutofit/>
                    </a:bodyPr>
                    <a:lstStyle/>
                    <a:p>
                      <a:pPr indent="0" lvl="0" marL="0" marR="0" rtl="0" algn="ctr">
                        <a:spcBef>
                          <a:spcPts val="0"/>
                        </a:spcBef>
                        <a:buSzPct val="25000"/>
                        <a:buNone/>
                      </a:pPr>
                      <a:r>
                        <a:rPr lang="en-US" sz="1800" u="none" cap="none" strike="noStrike"/>
                        <a:t>Parameter</a:t>
                      </a:r>
                    </a:p>
                  </a:txBody>
                  <a:tcPr marT="45725" marB="45725" marR="91450" marL="91450"/>
                </a:tc>
                <a:tc>
                  <a:txBody>
                    <a:bodyPr>
                      <a:noAutofit/>
                    </a:bodyPr>
                    <a:lstStyle/>
                    <a:p>
                      <a:pPr indent="0" lvl="0" marL="0" marR="0" rtl="0" algn="ctr">
                        <a:spcBef>
                          <a:spcPts val="0"/>
                        </a:spcBef>
                        <a:buSzPct val="25000"/>
                        <a:buNone/>
                      </a:pPr>
                      <a:r>
                        <a:rPr lang="en-US" sz="1800" u="none" cap="none" strike="noStrike"/>
                        <a:t>Minimum</a:t>
                      </a:r>
                    </a:p>
                  </a:txBody>
                  <a:tcPr marT="45725" marB="45725" marR="91450" marL="91450"/>
                </a:tc>
                <a:tc>
                  <a:txBody>
                    <a:bodyPr>
                      <a:noAutofit/>
                    </a:bodyPr>
                    <a:lstStyle/>
                    <a:p>
                      <a:pPr indent="0" lvl="0" marL="0" marR="0" rtl="0" algn="ctr">
                        <a:spcBef>
                          <a:spcPts val="0"/>
                        </a:spcBef>
                        <a:buSzPct val="25000"/>
                        <a:buNone/>
                      </a:pPr>
                      <a:r>
                        <a:rPr lang="en-US" sz="1800" u="none" cap="none" strike="noStrike"/>
                        <a:t>Maximum</a:t>
                      </a:r>
                    </a:p>
                  </a:txBody>
                  <a:tcPr marT="45725" marB="45725" marR="91450" marL="91450"/>
                </a:tc>
                <a:tc>
                  <a:txBody>
                    <a:bodyPr>
                      <a:noAutofit/>
                    </a:bodyPr>
                    <a:lstStyle/>
                    <a:p>
                      <a:pPr indent="0" lvl="0" marL="0" marR="0" rtl="0" algn="ctr">
                        <a:spcBef>
                          <a:spcPts val="0"/>
                        </a:spcBef>
                        <a:buSzPct val="25000"/>
                        <a:buNone/>
                      </a:pPr>
                      <a:r>
                        <a:rPr lang="en-US" sz="1800" u="none" cap="none" strike="noStrike"/>
                        <a:t>Unit</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Input voltage(DC)</a:t>
                      </a:r>
                    </a:p>
                  </a:txBody>
                  <a:tcPr marT="45725" marB="45725" marR="91450" marL="91450"/>
                </a:tc>
                <a:tc>
                  <a:txBody>
                    <a:bodyPr>
                      <a:noAutofit/>
                    </a:bodyPr>
                    <a:lstStyle/>
                    <a:p>
                      <a:pPr indent="0" lvl="0" marL="0" marR="0" rtl="0" algn="ctr">
                        <a:spcBef>
                          <a:spcPts val="0"/>
                        </a:spcBef>
                        <a:buSzPct val="25000"/>
                        <a:buNone/>
                      </a:pPr>
                      <a:r>
                        <a:rPr lang="en-US" sz="1800" u="none" cap="none" strike="noStrike"/>
                        <a:t>20</a:t>
                      </a:r>
                    </a:p>
                  </a:txBody>
                  <a:tcPr marT="45725" marB="45725" marR="91450" marL="91450"/>
                </a:tc>
                <a:tc>
                  <a:txBody>
                    <a:bodyPr>
                      <a:noAutofit/>
                    </a:bodyPr>
                    <a:lstStyle/>
                    <a:p>
                      <a:pPr indent="0" lvl="0" marL="0" marR="0" rtl="0" algn="ctr">
                        <a:spcBef>
                          <a:spcPts val="0"/>
                        </a:spcBef>
                        <a:buSzPct val="25000"/>
                        <a:buNone/>
                      </a:pPr>
                      <a:r>
                        <a:rPr lang="en-US" sz="1800" u="none" cap="none" strike="noStrike"/>
                        <a:t>50</a:t>
                      </a:r>
                    </a:p>
                  </a:txBody>
                  <a:tcPr marT="45725" marB="45725" marR="91450" marL="91450"/>
                </a:tc>
                <a:tc>
                  <a:txBody>
                    <a:bodyPr>
                      <a:noAutofit/>
                    </a:bodyPr>
                    <a:lstStyle/>
                    <a:p>
                      <a:pPr indent="0" lvl="0" marL="0" marR="0" rtl="0" algn="ctr">
                        <a:spcBef>
                          <a:spcPts val="0"/>
                        </a:spcBef>
                        <a:buSzPct val="25000"/>
                        <a:buNone/>
                      </a:pPr>
                      <a:r>
                        <a:rPr lang="en-US" sz="1800" u="none" cap="none" strike="noStrike"/>
                        <a:t>V</a:t>
                      </a:r>
                    </a:p>
                  </a:txBody>
                  <a:tcPr marT="45725" marB="45725" marR="91450" marL="91450"/>
                </a:tc>
              </a:tr>
              <a:tr h="370850">
                <a:tc>
                  <a:txBody>
                    <a:bodyPr>
                      <a:noAutofit/>
                    </a:bodyPr>
                    <a:lstStyle/>
                    <a:p>
                      <a:pPr indent="0" lvl="0" marL="0" marR="0" rtl="0" algn="ctr">
                        <a:spcBef>
                          <a:spcPts val="0"/>
                        </a:spcBef>
                        <a:buSzPct val="25000"/>
                        <a:buNone/>
                      </a:pPr>
                      <a:r>
                        <a:rPr lang="en-US" sz="1800" u="none" cap="none" strike="noStrike"/>
                        <a:t>Output current</a:t>
                      </a:r>
                    </a:p>
                  </a:txBody>
                  <a:tcPr marT="45725" marB="45725" marR="91450" marL="91450"/>
                </a:tc>
                <a:tc>
                  <a:txBody>
                    <a:bodyPr>
                      <a:noAutofit/>
                    </a:bodyPr>
                    <a:lstStyle/>
                    <a:p>
                      <a:pPr indent="0" lvl="0" marL="0" marR="0" rtl="0" algn="ctr">
                        <a:spcBef>
                          <a:spcPts val="0"/>
                        </a:spcBef>
                        <a:buSzPct val="25000"/>
                        <a:buNone/>
                      </a:pPr>
                      <a:r>
                        <a:rPr lang="en-US" sz="1800" u="none" cap="none" strike="noStrike"/>
                        <a:t>1.5</a:t>
                      </a:r>
                    </a:p>
                  </a:txBody>
                  <a:tcPr marT="45725" marB="45725" marR="91450" marL="91450"/>
                </a:tc>
                <a:tc>
                  <a:txBody>
                    <a:bodyPr>
                      <a:noAutofit/>
                    </a:bodyPr>
                    <a:lstStyle/>
                    <a:p>
                      <a:pPr indent="0" lvl="0" marL="0" marR="0" rtl="0" algn="ctr">
                        <a:spcBef>
                          <a:spcPts val="0"/>
                        </a:spcBef>
                        <a:buSzPct val="25000"/>
                        <a:buNone/>
                      </a:pPr>
                      <a:r>
                        <a:rPr lang="en-US" sz="1800" u="none" cap="none" strike="noStrike"/>
                        <a:t>4.5</a:t>
                      </a:r>
                    </a:p>
                  </a:txBody>
                  <a:tcPr marT="45725" marB="45725" marR="91450" marL="91450"/>
                </a:tc>
                <a:tc>
                  <a:txBody>
                    <a:bodyPr>
                      <a:noAutofit/>
                    </a:bodyPr>
                    <a:lstStyle/>
                    <a:p>
                      <a:pPr indent="0" lvl="0" marL="0" marR="0" rtl="0" algn="ctr">
                        <a:spcBef>
                          <a:spcPts val="0"/>
                        </a:spcBef>
                        <a:buSzPct val="25000"/>
                        <a:buNone/>
                      </a:pPr>
                      <a:r>
                        <a:rPr lang="en-US" sz="1800" u="none" cap="none" strike="noStrike"/>
                        <a:t>A</a:t>
                      </a:r>
                    </a:p>
                  </a:txBody>
                  <a:tcPr marT="45725" marB="45725" marR="91450" marL="91450"/>
                </a:tc>
              </a:tr>
            </a:tbl>
          </a:graphicData>
        </a:graphic>
      </p:graphicFrame>
      <p:pic>
        <p:nvPicPr>
          <p:cNvPr id="172" name="Shape 172"/>
          <p:cNvPicPr preferRelativeResize="0"/>
          <p:nvPr/>
        </p:nvPicPr>
        <p:blipFill rotWithShape="1">
          <a:blip r:embed="rId3">
            <a:alphaModFix/>
          </a:blip>
          <a:srcRect b="0" l="0" r="0" t="0"/>
          <a:stretch/>
        </p:blipFill>
        <p:spPr>
          <a:xfrm>
            <a:off x="6172200" y="914400"/>
            <a:ext cx="2209799" cy="24809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0"/>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Peristaltic Pump Head</a:t>
            </a:r>
          </a:p>
        </p:txBody>
      </p:sp>
      <p:pic>
        <p:nvPicPr>
          <p:cNvPr descr="C:\Users\SUNAADA\Desktop\Peristaltic Pump\Peristaltic_pump.gif" id="178" name="Shape 178"/>
          <p:cNvPicPr preferRelativeResize="0"/>
          <p:nvPr/>
        </p:nvPicPr>
        <p:blipFill rotWithShape="1">
          <a:blip r:embed="rId3">
            <a:alphaModFix/>
          </a:blip>
          <a:srcRect b="0" l="0" r="0" t="0"/>
          <a:stretch/>
        </p:blipFill>
        <p:spPr>
          <a:xfrm>
            <a:off x="4800600" y="4114800"/>
            <a:ext cx="3200399" cy="2250946"/>
          </a:xfrm>
          <a:prstGeom prst="rect">
            <a:avLst/>
          </a:prstGeom>
          <a:noFill/>
          <a:ln>
            <a:noFill/>
          </a:ln>
        </p:spPr>
      </p:pic>
      <p:sp>
        <p:nvSpPr>
          <p:cNvPr id="179" name="Shape 179"/>
          <p:cNvSpPr txBox="1"/>
          <p:nvPr/>
        </p:nvSpPr>
        <p:spPr>
          <a:xfrm>
            <a:off x="838200" y="838200"/>
            <a:ext cx="7391399" cy="3693318"/>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Works based on the principle of alternating compression and relaxation of the tube drawing the fluid contents from one container and dispensing it to the other.</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A rotating roller passes along the length of the tube totally compressing it and creating a seal between suction &amp; discharge side of the pump</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Support different sized fluid tubes</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Many versions of YZ and DG series compatible with BT100L available with</a:t>
            </a:r>
          </a:p>
          <a:p>
            <a:pPr indent="0" lvl="0" marL="0" marR="0" rtl="0" algn="l">
              <a:lnSpc>
                <a:spcPct val="150000"/>
              </a:lnSpc>
              <a:spcBef>
                <a:spcPts val="0"/>
              </a:spcBef>
              <a:buSzPct val="25000"/>
              <a:buNone/>
            </a:pPr>
            <a:r>
              <a:rPr b="0" i="0" lang="en-US" sz="1800" u="none" cap="none" strike="noStrike">
                <a:solidFill>
                  <a:schemeClr val="dk1"/>
                </a:solidFill>
                <a:latin typeface="Calibri"/>
                <a:ea typeface="Calibri"/>
                <a:cs typeface="Calibri"/>
                <a:sym typeface="Calibri"/>
              </a:rPr>
              <a:t>2, 4, 6 and 10 rollers</a:t>
            </a:r>
          </a:p>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pic>
        <p:nvPicPr>
          <p:cNvPr descr="C:\Users\SUNAADA\Desktop\Peristaltic Pump\Peristaltic_pump_LAMBDA_PRECIFLOW_-_pumping_mechanism.gif" id="180" name="Shape 180"/>
          <p:cNvPicPr preferRelativeResize="0"/>
          <p:nvPr/>
        </p:nvPicPr>
        <p:blipFill rotWithShape="1">
          <a:blip r:embed="rId4">
            <a:alphaModFix/>
          </a:blip>
          <a:srcRect b="0" l="0" r="0" t="0"/>
          <a:stretch/>
        </p:blipFill>
        <p:spPr>
          <a:xfrm>
            <a:off x="685800" y="4267200"/>
            <a:ext cx="3429000" cy="2133599"/>
          </a:xfrm>
          <a:prstGeom prst="rect">
            <a:avLst/>
          </a:prstGeom>
          <a:noFill/>
          <a:ln>
            <a:noFill/>
          </a:ln>
        </p:spPr>
      </p:pic>
      <p:sp>
        <p:nvSpPr>
          <p:cNvPr id="181" name="Shape 181"/>
          <p:cNvSpPr txBox="1"/>
          <p:nvPr/>
        </p:nvSpPr>
        <p:spPr>
          <a:xfrm>
            <a:off x="1219200" y="6488667"/>
            <a:ext cx="29717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 3 Roller Pump Head</a:t>
            </a:r>
          </a:p>
        </p:txBody>
      </p:sp>
      <p:sp>
        <p:nvSpPr>
          <p:cNvPr id="182" name="Shape 182"/>
          <p:cNvSpPr txBox="1"/>
          <p:nvPr/>
        </p:nvSpPr>
        <p:spPr>
          <a:xfrm>
            <a:off x="5257800" y="6488667"/>
            <a:ext cx="25145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2 Roller Pump Head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57200" y="0"/>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Pump Head and Tube Specification</a:t>
            </a:r>
          </a:p>
        </p:txBody>
      </p:sp>
      <p:pic>
        <p:nvPicPr>
          <p:cNvPr descr="C:\Users\SUNAADA\Desktop\Peristaltic Pump\Data sheets &amp; Technical Specifications\4.PNG" id="188" name="Shape 188"/>
          <p:cNvPicPr preferRelativeResize="0"/>
          <p:nvPr/>
        </p:nvPicPr>
        <p:blipFill rotWithShape="1">
          <a:blip r:embed="rId3">
            <a:alphaModFix/>
          </a:blip>
          <a:srcRect b="0" l="0" r="0" t="0"/>
          <a:stretch/>
        </p:blipFill>
        <p:spPr>
          <a:xfrm>
            <a:off x="1447800" y="914400"/>
            <a:ext cx="6297612" cy="4991099"/>
          </a:xfrm>
          <a:prstGeom prst="rect">
            <a:avLst/>
          </a:prstGeom>
          <a:noFill/>
          <a:ln>
            <a:noFill/>
          </a:ln>
        </p:spPr>
      </p:pic>
      <p:sp>
        <p:nvSpPr>
          <p:cNvPr id="189" name="Shape 189"/>
          <p:cNvSpPr txBox="1"/>
          <p:nvPr/>
        </p:nvSpPr>
        <p:spPr>
          <a:xfrm>
            <a:off x="2362200" y="6019800"/>
            <a:ext cx="56388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 WD = Tube Wall Diameter,  ID = Tube Inner Diameter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Features</a:t>
            </a:r>
            <a:r>
              <a:rPr b="1" i="0" lang="en-US" sz="3200" u="none" cap="none" strike="noStrike">
                <a:solidFill>
                  <a:schemeClr val="dk1"/>
                </a:solidFill>
                <a:latin typeface="Calibri"/>
                <a:ea typeface="Calibri"/>
                <a:cs typeface="Calibri"/>
                <a:sym typeface="Calibri"/>
              </a:rPr>
              <a:t> </a:t>
            </a:r>
          </a:p>
        </p:txBody>
      </p:sp>
      <p:sp>
        <p:nvSpPr>
          <p:cNvPr id="196" name="Shape 196"/>
          <p:cNvSpPr txBox="1"/>
          <p:nvPr>
            <p:ph idx="1" type="body"/>
          </p:nvPr>
        </p:nvSpPr>
        <p:spPr>
          <a:xfrm>
            <a:off x="457200" y="1447800"/>
            <a:ext cx="8229600" cy="5257799"/>
          </a:xfrm>
          <a:prstGeom prst="rect">
            <a:avLst/>
          </a:prstGeom>
          <a:noFill/>
          <a:ln>
            <a:noFill/>
          </a:ln>
        </p:spPr>
        <p:txBody>
          <a:bodyPr anchorCtr="0" anchor="t" bIns="45700" lIns="91425" rIns="91425" tIns="45700">
            <a:noAutofit/>
          </a:bodyPr>
          <a:lstStyle/>
          <a:p>
            <a:pPr indent="-342900" lvl="0" marL="342900" marR="0" rtl="0" algn="l">
              <a:lnSpc>
                <a:spcPct val="150000"/>
              </a:lnSpc>
              <a:spcBef>
                <a:spcPts val="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1) Programmable Configuration </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Selection of Pump Head</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Selection of Tube Size</a:t>
            </a:r>
          </a:p>
          <a:p>
            <a:pPr indent="-342900" lvl="0" marL="342900" marR="0" rtl="0" algn="l">
              <a:lnSpc>
                <a:spcPct val="15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2) Bidirectional Operation</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Switch to select direction of operation – Forward/Reverse</a:t>
            </a:r>
          </a:p>
          <a:p>
            <a:pPr indent="-342900" lvl="0" marL="342900" marR="0" rtl="0" algn="l">
              <a:lnSpc>
                <a:spcPct val="15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3) Calibration</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user can select calibrate option to manually calibrate the flow rate for the selected pump head and tube size</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calibration algorithm is as shown in the Flow chart in the next slide</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user is prompted to calibrate after using the tube many times in order to compensate for the change in flow rate due to expansion of tube.</a:t>
            </a:r>
          </a:p>
          <a:p>
            <a:pPr indent="-342900" lvl="0" marL="342900" marR="0" rtl="0" algn="l">
              <a:lnSpc>
                <a:spcPct val="150000"/>
              </a:lnSpc>
              <a:spcBef>
                <a:spcPts val="360"/>
              </a:spcBef>
              <a:buClr>
                <a:schemeClr val="dk1"/>
              </a:buClr>
              <a:buSzPct val="100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user calibration.png" id="201" name="Shape 201"/>
          <p:cNvPicPr preferRelativeResize="0"/>
          <p:nvPr/>
        </p:nvPicPr>
        <p:blipFill rotWithShape="1">
          <a:blip r:embed="rId3">
            <a:alphaModFix/>
          </a:blip>
          <a:srcRect b="0" l="0" r="0" t="0"/>
          <a:stretch/>
        </p:blipFill>
        <p:spPr>
          <a:xfrm>
            <a:off x="2730500" y="0"/>
            <a:ext cx="3682999" cy="6248399"/>
          </a:xfrm>
          <a:prstGeom prst="rect">
            <a:avLst/>
          </a:prstGeom>
          <a:noFill/>
          <a:ln>
            <a:noFill/>
          </a:ln>
        </p:spPr>
      </p:pic>
      <p:sp>
        <p:nvSpPr>
          <p:cNvPr id="202" name="Shape 202"/>
          <p:cNvSpPr txBox="1"/>
          <p:nvPr/>
        </p:nvSpPr>
        <p:spPr>
          <a:xfrm>
            <a:off x="0" y="6488667"/>
            <a:ext cx="937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750" u="none" cap="none" strike="noStrike">
                <a:solidFill>
                  <a:schemeClr val="dk1"/>
                </a:solidFill>
                <a:latin typeface="Arimo"/>
                <a:ea typeface="Arimo"/>
                <a:cs typeface="Arimo"/>
                <a:sym typeface="Arimo"/>
              </a:rPr>
              <a:t>* Make sure that the tube is completely  filled with fluid before initiating calibration process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idx="1" type="body"/>
          </p:nvPr>
        </p:nvSpPr>
        <p:spPr>
          <a:xfrm>
            <a:off x="457200" y="0"/>
            <a:ext cx="8229600" cy="6858000"/>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4)Volume based mode: </a:t>
            </a:r>
          </a:p>
          <a:p>
            <a:pPr indent="-342900" lvl="0" marL="342900" marR="0" rtl="0" algn="l">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I/p:  Volume to be dispensed</a:t>
            </a:r>
          </a:p>
          <a:p>
            <a:pPr indent="-342900" lvl="0" marL="342900" marR="0" rtl="0" algn="l">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O/p:  Dispensing the required volume of liquid</a:t>
            </a:r>
          </a:p>
          <a:p>
            <a:pPr indent="-514350" lvl="0" marL="514350" marR="0" rtl="0" algn="l">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Configurable Options:</a:t>
            </a:r>
          </a:p>
          <a:p>
            <a:pPr indent="-571500" lvl="1" marL="1028700" marR="0" rtl="0" algn="l">
              <a:spcBef>
                <a:spcPts val="360"/>
              </a:spcBef>
              <a:buClr>
                <a:schemeClr val="dk1"/>
              </a:buClr>
              <a:buSzPct val="100000"/>
              <a:buFont typeface="Calibri"/>
              <a:buAutoNum type="romanLcPeriod"/>
            </a:pPr>
            <a:r>
              <a:rPr b="0" i="0" lang="en-US" sz="1800" u="none" cap="none" strike="noStrike">
                <a:solidFill>
                  <a:schemeClr val="dk1"/>
                </a:solidFill>
                <a:latin typeface="Calibri"/>
                <a:ea typeface="Calibri"/>
                <a:cs typeface="Calibri"/>
                <a:sym typeface="Calibri"/>
              </a:rPr>
              <a:t>Different flow rate dispensing mode – The fluid can be dispensed at Min/Average/Max flow rates (with default average flow rate)</a:t>
            </a:r>
          </a:p>
          <a:p>
            <a:pPr indent="-571500" lvl="1" marL="1028700" marR="0" rtl="0" algn="l">
              <a:spcBef>
                <a:spcPts val="360"/>
              </a:spcBef>
              <a:buClr>
                <a:schemeClr val="dk1"/>
              </a:buClr>
              <a:buSzPct val="100000"/>
              <a:buFont typeface="Calibri"/>
              <a:buAutoNum type="romanLcPeriod"/>
            </a:pPr>
            <a:r>
              <a:rPr b="0" i="0" lang="en-US" sz="1800" u="none" cap="none" strike="noStrike">
                <a:solidFill>
                  <a:schemeClr val="dk1"/>
                </a:solidFill>
                <a:latin typeface="Calibri"/>
                <a:ea typeface="Calibri"/>
                <a:cs typeface="Calibri"/>
                <a:sym typeface="Calibri"/>
              </a:rPr>
              <a:t>Start  foot switch</a:t>
            </a:r>
          </a:p>
          <a:p>
            <a:pPr indent="-342900" lvl="0" marL="342900" marR="0" rtl="0" algn="l">
              <a:spcBef>
                <a:spcPts val="360"/>
              </a:spcBef>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5) Time based Mode:</a:t>
            </a:r>
          </a:p>
          <a:p>
            <a:pPr indent="-342900" lvl="0" marL="342900" marR="0" rtl="0" algn="l">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I/p:  Volume of Liquid in ml, Time in min. </a:t>
            </a:r>
          </a:p>
          <a:p>
            <a:pPr indent="-342900" lvl="0" marL="342900" marR="0" rtl="0" algn="l">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O/p: Dispensing  the required volume of liquid in specified time</a:t>
            </a:r>
          </a:p>
          <a:p>
            <a:pPr indent="-342900" lvl="0" marL="342900" marR="0" rtl="0" algn="l">
              <a:spcBef>
                <a:spcPts val="360"/>
              </a:spcBef>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6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6) Repetitive Dispensing Mode:</a:t>
            </a:r>
          </a:p>
          <a:p>
            <a:pPr indent="-342900" lvl="0" marL="342900" marR="0" rtl="0" algn="l">
              <a:lnSpc>
                <a:spcPct val="16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I/p:  Process Duration in hours , Duration Between Samples in min , Volume of Liquid to be Dispensed for each Sample in ml</a:t>
            </a:r>
          </a:p>
          <a:p>
            <a:pPr indent="-342900" lvl="0" marL="342900" marR="0" rtl="0" algn="l">
              <a:lnSpc>
                <a:spcPct val="16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O/p: The specified Volume of Liquid is Dispensed between samples at a Default Flow Rate (50% of maximum)</a:t>
            </a:r>
          </a:p>
          <a:p>
            <a:pPr indent="-342900" lvl="0" marL="342900" marR="0" rtl="0" algn="l">
              <a:spcBef>
                <a:spcPts val="360"/>
              </a:spcBef>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idx="1" type="body"/>
          </p:nvPr>
        </p:nvSpPr>
        <p:spPr>
          <a:xfrm>
            <a:off x="228600" y="304800"/>
            <a:ext cx="8686800" cy="6248399"/>
          </a:xfrm>
          <a:prstGeom prst="rect">
            <a:avLst/>
          </a:prstGeom>
          <a:noFill/>
          <a:ln>
            <a:noFill/>
          </a:ln>
        </p:spPr>
        <p:txBody>
          <a:bodyPr anchorCtr="0" anchor="t" bIns="45700" lIns="91425" rIns="91425" tIns="45700">
            <a:noAutofit/>
          </a:bodyPr>
          <a:lstStyle/>
          <a:p>
            <a:pPr indent="-342900" lvl="0" marL="342900" marR="0" rtl="0" algn="l">
              <a:lnSpc>
                <a:spcPct val="150000"/>
              </a:lnSpc>
              <a:spcBef>
                <a:spcPts val="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7) Discrete Dispensing Mode:</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I/p:  Process Duration in hours, Duration Between samples in min, Volume of Liquid to be Dispensed for each sample in ml, Flow rate in ml/min</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O/p: The specified Volume of Liquid is Dispensed between samples at the specified Flow Rate</a:t>
            </a:r>
          </a:p>
          <a:p>
            <a:pPr indent="-342900" lvl="0" marL="342900" marR="0" rtl="0" algn="l">
              <a:lnSpc>
                <a:spcPct val="14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8) Serial Communication Mode:</a:t>
            </a:r>
          </a:p>
          <a:p>
            <a:pPr indent="-342900" lvl="0" marL="342900" marR="0" rtl="0" algn="l">
              <a:lnSpc>
                <a:spcPct val="14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I/p: Weight of the Liquid to be Dispensed in grams</a:t>
            </a:r>
          </a:p>
          <a:p>
            <a:pPr indent="-342900" lvl="0" marL="342900" marR="0" rtl="0" algn="l">
              <a:lnSpc>
                <a:spcPct val="14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A weight balance weighs the liquid dispensed and the reading is sampled by the microcontroller through RS485 Serial Communication Port</a:t>
            </a:r>
          </a:p>
          <a:p>
            <a:pPr indent="-342900" lvl="0" marL="342900" marR="0" rtl="0" algn="l">
              <a:lnSpc>
                <a:spcPct val="14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O/p: Once the Specified weight of the Liquid is Dispensed the microcontroller stops the liquid flow</a:t>
            </a:r>
          </a:p>
          <a:p>
            <a:pPr indent="-457200" lvl="0" marL="457200" marR="0" rtl="0" algn="l">
              <a:lnSpc>
                <a:spcPct val="140000"/>
              </a:lnSpc>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9) Dosing Profile Saving:</a:t>
            </a:r>
          </a:p>
          <a:p>
            <a:pPr indent="-457200" lvl="0" marL="457200" marR="0" rtl="0" algn="l">
              <a:lnSpc>
                <a:spcPct val="14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It allows the user to save the dozing parameters</a:t>
            </a:r>
          </a:p>
          <a:p>
            <a:pPr indent="-457200" lvl="0" marL="457200" marR="0" rtl="0" algn="l">
              <a:lnSpc>
                <a:spcPct val="14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user can use these profiles for faster acess</a:t>
            </a:r>
          </a:p>
          <a:p>
            <a:pPr indent="-342900" lvl="0" marL="342900" marR="0" rtl="0" algn="l">
              <a:lnSpc>
                <a:spcPct val="140000"/>
              </a:lnSpc>
              <a:spcBef>
                <a:spcPts val="360"/>
              </a:spcBef>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50000"/>
              </a:lnSpc>
              <a:spcBef>
                <a:spcPts val="360"/>
              </a:spcBef>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idx="1" type="body"/>
          </p:nvPr>
        </p:nvSpPr>
        <p:spPr>
          <a:xfrm>
            <a:off x="457200" y="0"/>
            <a:ext cx="8229600" cy="6858000"/>
          </a:xfrm>
          <a:prstGeom prst="rect">
            <a:avLst/>
          </a:prstGeom>
          <a:noFill/>
          <a:ln>
            <a:noFill/>
          </a:ln>
        </p:spPr>
        <p:txBody>
          <a:bodyPr anchorCtr="0" anchor="t" bIns="45700" lIns="91425" rIns="91425" tIns="45700">
            <a:noAutofit/>
          </a:bodyPr>
          <a:lstStyle/>
          <a:p>
            <a:pPr indent="-342900" lvl="0" marL="342900" marR="0" rtl="0" algn="l">
              <a:lnSpc>
                <a:spcPct val="170000"/>
              </a:lnSpc>
              <a:spcBef>
                <a:spcPts val="0"/>
              </a:spcBef>
              <a:buClr>
                <a:schemeClr val="dk1"/>
              </a:buClr>
              <a:buSzPct val="25000"/>
              <a:buFont typeface="Arial"/>
              <a:buNone/>
            </a:pPr>
            <a:r>
              <a:rPr b="0" i="0" lang="en-US" sz="2000" u="none" cap="none" strike="noStrike">
                <a:solidFill>
                  <a:schemeClr val="dk1"/>
                </a:solidFill>
                <a:latin typeface="Calibri"/>
                <a:ea typeface="Calibri"/>
                <a:cs typeface="Calibri"/>
                <a:sym typeface="Calibri"/>
              </a:rPr>
              <a:t> </a:t>
            </a:r>
          </a:p>
          <a:p>
            <a:pPr indent="-342900" lvl="0" marL="342900" marR="0" rtl="0" algn="l">
              <a:lnSpc>
                <a:spcPct val="170000"/>
              </a:lnSpc>
              <a:spcBef>
                <a:spcPts val="400"/>
              </a:spcBef>
              <a:buClr>
                <a:schemeClr val="dk1"/>
              </a:buClr>
              <a:buSzPct val="25000"/>
              <a:buFont typeface="Arial"/>
              <a:buNone/>
            </a:pPr>
            <a:r>
              <a:rPr b="0" i="0" lang="en-US" sz="2000" u="none" cap="none" strike="noStrike">
                <a:solidFill>
                  <a:schemeClr val="dk1"/>
                </a:solidFill>
                <a:latin typeface="Calibri"/>
                <a:ea typeface="Calibri"/>
                <a:cs typeface="Calibri"/>
                <a:sym typeface="Calibri"/>
              </a:rPr>
              <a:t> To design and implement programmable peristaltic pump and enhance user interface for versatile applications</a:t>
            </a:r>
          </a:p>
          <a:p>
            <a:pPr indent="-342900" lvl="0" marL="342900" marR="0" rtl="0" algn="l">
              <a:lnSpc>
                <a:spcPct val="17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Development of software in embedded C programming language in order to facilitate different modes of operation such as calibration, volume based, time based, repetitive dispensing, discrete dispensing and serial communication modes using Arduino IDE software tool. The developed software will be running on Arduino MEGA microcontroller. In addition the software also provides user interface through GLCD display and Keypad.</a:t>
            </a:r>
          </a:p>
          <a:p>
            <a:pPr indent="-342900" lvl="0" marL="342900" marR="0" rtl="0" algn="l">
              <a:lnSpc>
                <a:spcPct val="17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Design and development of Micro-step Driver circuit to drive the stepper motor and provide smoother rotation and precise control. In addition to that interface between Arduino MEGA microcontroller and input/output devices like Graphic LCD and Keypad is designed. Further, RS485 serial communication port is designed to support interface between the system and external control devices.</a:t>
            </a:r>
          </a:p>
          <a:p>
            <a:pPr indent="-342900" lvl="0" marL="342900" marR="0" rtl="0" algn="l">
              <a:lnSpc>
                <a:spcPct val="170000"/>
              </a:lnSpc>
              <a:spcBef>
                <a:spcPts val="400"/>
              </a:spcBef>
              <a:buClr>
                <a:schemeClr val="dk1"/>
              </a:buClr>
              <a:buSzPct val="100000"/>
              <a:buFont typeface="Arial"/>
              <a:buNone/>
            </a:pPr>
            <a:r>
              <a:t/>
            </a:r>
            <a:endParaRPr b="0" i="0" sz="2000" u="none" cap="none" strike="noStrike">
              <a:solidFill>
                <a:schemeClr val="dk1"/>
              </a:solidFill>
              <a:latin typeface="Calibri"/>
              <a:ea typeface="Calibri"/>
              <a:cs typeface="Calibri"/>
              <a:sym typeface="Calibri"/>
            </a:endParaRPr>
          </a:p>
        </p:txBody>
      </p:sp>
      <p:sp>
        <p:nvSpPr>
          <p:cNvPr id="96" name="Shape 96"/>
          <p:cNvSpPr txBox="1"/>
          <p:nvPr/>
        </p:nvSpPr>
        <p:spPr>
          <a:xfrm>
            <a:off x="0" y="228600"/>
            <a:ext cx="9144000"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400" u="none" cap="none" strike="noStrike">
                <a:solidFill>
                  <a:schemeClr val="dk1"/>
                </a:solidFill>
                <a:latin typeface="Calibri"/>
                <a:ea typeface="Calibri"/>
                <a:cs typeface="Calibri"/>
                <a:sym typeface="Calibri"/>
              </a:rPr>
              <a:t>Objective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457200" y="274637"/>
            <a:ext cx="8229600" cy="1020762"/>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30" u="none" cap="none" strike="noStrike">
                <a:solidFill>
                  <a:schemeClr val="dk1"/>
                </a:solidFill>
                <a:latin typeface="Calibri"/>
                <a:ea typeface="Calibri"/>
                <a:cs typeface="Calibri"/>
                <a:sym typeface="Calibri"/>
              </a:rPr>
              <a:t>Advantages of  Peristaltic pump </a:t>
            </a:r>
            <a:br>
              <a:rPr b="1" i="0" lang="en-US" sz="3959" u="none" cap="none" strike="noStrike">
                <a:solidFill>
                  <a:schemeClr val="dk1"/>
                </a:solidFill>
                <a:latin typeface="Calibri"/>
                <a:ea typeface="Calibri"/>
                <a:cs typeface="Calibri"/>
                <a:sym typeface="Calibri"/>
              </a:rPr>
            </a:br>
          </a:p>
        </p:txBody>
      </p:sp>
      <p:sp>
        <p:nvSpPr>
          <p:cNvPr id="102" name="Shape 102"/>
          <p:cNvSpPr txBox="1"/>
          <p:nvPr>
            <p:ph idx="1" type="body"/>
          </p:nvPr>
        </p:nvSpPr>
        <p:spPr>
          <a:xfrm>
            <a:off x="457200" y="914400"/>
            <a:ext cx="8229600" cy="5410200"/>
          </a:xfrm>
          <a:prstGeom prst="rect">
            <a:avLst/>
          </a:prstGeom>
          <a:noFill/>
          <a:ln>
            <a:noFill/>
          </a:ln>
        </p:spPr>
        <p:txBody>
          <a:bodyPr anchorCtr="0" anchor="t" bIns="45700" lIns="91425" rIns="91425" tIns="45700">
            <a:noAutofit/>
          </a:bodyPr>
          <a:lstStyle/>
          <a:p>
            <a:pPr indent="-342900" lvl="0" marL="342900" marR="0" rtl="0" algn="l">
              <a:lnSpc>
                <a:spcPct val="140000"/>
              </a:lnSpc>
              <a:spcBef>
                <a:spcPts val="0"/>
              </a:spcBef>
              <a:buClr>
                <a:schemeClr val="dk1"/>
              </a:buClr>
              <a:buSzPct val="100909"/>
              <a:buFont typeface="Arial"/>
              <a:buChar char="•"/>
            </a:pPr>
            <a:r>
              <a:rPr b="0" i="0" lang="en-US" sz="2220" u="none" cap="none" strike="noStrike">
                <a:solidFill>
                  <a:schemeClr val="dk1"/>
                </a:solidFill>
                <a:latin typeface="Calibri"/>
                <a:ea typeface="Calibri"/>
                <a:cs typeface="Calibri"/>
                <a:sym typeface="Calibri"/>
              </a:rPr>
              <a:t> </a:t>
            </a:r>
            <a:r>
              <a:rPr b="0" i="0" lang="en-US" sz="1665" u="none" cap="none" strike="noStrike">
                <a:solidFill>
                  <a:schemeClr val="dk1"/>
                </a:solidFill>
                <a:latin typeface="Calibri"/>
                <a:ea typeface="Calibri"/>
                <a:cs typeface="Calibri"/>
                <a:sym typeface="Calibri"/>
              </a:rPr>
              <a:t>Seal-less design </a:t>
            </a:r>
          </a:p>
          <a:p>
            <a:pPr indent="-285750" lvl="1" marL="742950" marR="0" rtl="0" algn="just">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Peristaltic pumps have no seals avoiding issues such as leaks of corrosive chemicals and ongoing maintenance</a:t>
            </a:r>
          </a:p>
          <a:p>
            <a:pPr indent="-342900" lvl="0" marL="34290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 Low maintenance costs</a:t>
            </a:r>
          </a:p>
          <a:p>
            <a:pPr indent="-285750" lvl="1" marL="742950" marR="0" rtl="0" algn="just">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The only replacement part is the hose or tube a relatively low cost item that can be easily changed in a short time.</a:t>
            </a:r>
          </a:p>
          <a:p>
            <a:pPr indent="-342900" lvl="0" marL="34290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 Reversible</a:t>
            </a:r>
          </a:p>
          <a:p>
            <a:pPr indent="-285750" lvl="1" marL="742950" marR="0" rtl="0" algn="just">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Peristaltic pumps are reversible with just change in direction of rotation of motor</a:t>
            </a:r>
          </a:p>
          <a:p>
            <a:pPr indent="-342900" lvl="0" marL="34290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 Accurate dosing</a:t>
            </a:r>
          </a:p>
          <a:p>
            <a:pPr indent="-285750" lvl="1" marL="74295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The pumps are accurate in dosing; they have a repeatability of ±1%</a:t>
            </a:r>
          </a:p>
          <a:p>
            <a:pPr indent="-342900" lvl="0" marL="34290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Dry running and self-priming</a:t>
            </a:r>
          </a:p>
          <a:p>
            <a:pPr indent="-285750" lvl="1" marL="742950" marR="0" rtl="0" algn="l">
              <a:lnSpc>
                <a:spcPct val="140000"/>
              </a:lnSpc>
              <a:spcBef>
                <a:spcPts val="333"/>
              </a:spcBef>
              <a:buClr>
                <a:schemeClr val="dk1"/>
              </a:buClr>
              <a:buSzPct val="97941"/>
              <a:buFont typeface="Arial"/>
              <a:buChar char="–"/>
            </a:pPr>
            <a:r>
              <a:rPr b="0" i="0" lang="en-US" sz="1665" u="none" cap="none" strike="noStrike">
                <a:solidFill>
                  <a:schemeClr val="dk1"/>
                </a:solidFill>
                <a:latin typeface="Calibri"/>
                <a:ea typeface="Calibri"/>
                <a:cs typeface="Calibri"/>
                <a:sym typeface="Calibri"/>
              </a:rPr>
              <a:t>Peristaltic pumps do not require pumped fluid to be continually present pumps can run dry, without costly downtime or repairs.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descr="C:\Users\SUNAADA\Desktop\Peristaltic Pump\201332515441214.jpg" id="107" name="Shape 107"/>
          <p:cNvPicPr preferRelativeResize="0"/>
          <p:nvPr/>
        </p:nvPicPr>
        <p:blipFill rotWithShape="1">
          <a:blip r:embed="rId3">
            <a:alphaModFix/>
          </a:blip>
          <a:srcRect b="10255" l="6082" r="11383" t="7692"/>
          <a:stretch/>
        </p:blipFill>
        <p:spPr>
          <a:xfrm>
            <a:off x="6400800" y="533400"/>
            <a:ext cx="2209799" cy="2438399"/>
          </a:xfrm>
          <a:prstGeom prst="rect">
            <a:avLst/>
          </a:prstGeom>
          <a:noFill/>
          <a:ln>
            <a:noFill/>
          </a:ln>
        </p:spPr>
      </p:pic>
      <p:sp>
        <p:nvSpPr>
          <p:cNvPr id="108" name="Shape 108"/>
          <p:cNvSpPr txBox="1"/>
          <p:nvPr>
            <p:ph idx="1" type="body"/>
          </p:nvPr>
        </p:nvSpPr>
        <p:spPr>
          <a:xfrm>
            <a:off x="457200" y="990600"/>
            <a:ext cx="8229600" cy="5410200"/>
          </a:xfrm>
          <a:prstGeom prst="rect">
            <a:avLst/>
          </a:prstGeom>
          <a:noFill/>
          <a:ln>
            <a:noFill/>
          </a:ln>
        </p:spPr>
        <p:txBody>
          <a:bodyPr anchorCtr="0" anchor="t" bIns="45700" lIns="91425" rIns="91425" tIns="45700">
            <a:noAutofit/>
          </a:bodyPr>
          <a:lstStyle/>
          <a:p>
            <a:pPr indent="-342900" lvl="0" marL="34290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Medicine</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Medical infusion pumps.</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Dialysis machines.</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Chemical handling</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Pharmaceutical production.</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Dosing systems for dishwasher and laundry chemicals.</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Chemical treatment in water purification plant.</a:t>
            </a:r>
          </a:p>
          <a:p>
            <a:pPr indent="-342900" lvl="0" marL="342900" marR="0" rtl="0" algn="l">
              <a:lnSpc>
                <a:spcPct val="150000"/>
              </a:lnSpc>
              <a:spcBef>
                <a:spcPts val="36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Testing and research</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Auto Analyzer.</a:t>
            </a:r>
          </a:p>
          <a:p>
            <a:pPr indent="-285750" lvl="1" marL="742950" marR="0" rtl="0" algn="l">
              <a:lnSpc>
                <a:spcPct val="150000"/>
              </a:lnSpc>
              <a:spcBef>
                <a:spcPts val="360"/>
              </a:spcBef>
              <a:buClr>
                <a:schemeClr val="dk1"/>
              </a:buClr>
              <a:buSzPct val="100000"/>
              <a:buFont typeface="Noto Symbol"/>
              <a:buChar char="➢"/>
            </a:pPr>
            <a:r>
              <a:rPr b="0" i="0" lang="en-US" sz="1800" u="none" cap="none" strike="noStrike">
                <a:solidFill>
                  <a:schemeClr val="dk1"/>
                </a:solidFill>
                <a:latin typeface="Calibri"/>
                <a:ea typeface="Calibri"/>
                <a:cs typeface="Calibri"/>
                <a:sym typeface="Calibri"/>
              </a:rPr>
              <a:t>Analytical chemistry experiments.</a:t>
            </a:r>
          </a:p>
          <a:p>
            <a:pPr indent="-342900" lvl="0" marL="342900" marR="0" rtl="0" algn="l">
              <a:spcBef>
                <a:spcPts val="560"/>
              </a:spcBef>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640"/>
              </a:spcBef>
              <a:buClr>
                <a:schemeClr val="dk1"/>
              </a:buClr>
              <a:buSzPct val="25000"/>
              <a:buFont typeface="Arial"/>
              <a:buNone/>
            </a:pPr>
            <a:r>
              <a:t/>
            </a:r>
            <a:endParaRPr b="0" i="0" sz="3200" u="none" cap="none" strike="noStrike">
              <a:solidFill>
                <a:schemeClr val="dk1"/>
              </a:solidFill>
              <a:latin typeface="Calibri"/>
              <a:ea typeface="Calibri"/>
              <a:cs typeface="Calibri"/>
              <a:sym typeface="Calibri"/>
            </a:endParaRPr>
          </a:p>
        </p:txBody>
      </p:sp>
      <p:sp>
        <p:nvSpPr>
          <p:cNvPr id="109" name="Shape 109"/>
          <p:cNvSpPr txBox="1"/>
          <p:nvPr>
            <p:ph type="title"/>
          </p:nvPr>
        </p:nvSpPr>
        <p:spPr>
          <a:xfrm>
            <a:off x="457200" y="274637"/>
            <a:ext cx="5867400" cy="868362"/>
          </a:xfrm>
          <a:prstGeom prst="rect">
            <a:avLst/>
          </a:prstGeom>
          <a:noFill/>
          <a:ln>
            <a:noFill/>
          </a:ln>
        </p:spPr>
        <p:txBody>
          <a:bodyPr anchorCtr="0" anchor="ctr" bIns="45700" lIns="91425" rIns="91425" tIns="45700">
            <a:noAutofit/>
          </a:bodyPr>
          <a:lstStyle/>
          <a:p>
            <a:pPr indent="0" lvl="0" marL="0" marR="0" rtl="0" algn="l">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Applications</a:t>
            </a:r>
          </a:p>
        </p:txBody>
      </p:sp>
      <p:sp>
        <p:nvSpPr>
          <p:cNvPr id="110" name="Shape 110"/>
          <p:cNvSpPr/>
          <p:nvPr/>
        </p:nvSpPr>
        <p:spPr>
          <a:xfrm>
            <a:off x="6400800" y="3048000"/>
            <a:ext cx="243271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BT100L Peristaltic Pump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457200" y="0"/>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3200" u="none" cap="none" strike="noStrike">
                <a:solidFill>
                  <a:schemeClr val="dk1"/>
                </a:solidFill>
                <a:latin typeface="Calibri"/>
                <a:ea typeface="Calibri"/>
                <a:cs typeface="Calibri"/>
                <a:sym typeface="Calibri"/>
              </a:rPr>
              <a:t>Block Diagram of Peristaltic Pump </a:t>
            </a:r>
          </a:p>
        </p:txBody>
      </p:sp>
      <p:sp>
        <p:nvSpPr>
          <p:cNvPr id="116" name="Shape 116"/>
          <p:cNvSpPr txBox="1"/>
          <p:nvPr/>
        </p:nvSpPr>
        <p:spPr>
          <a:xfrm>
            <a:off x="2438400" y="5715000"/>
            <a:ext cx="6248399"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pic>
        <p:nvPicPr>
          <p:cNvPr id="117" name="Shape 117"/>
          <p:cNvPicPr preferRelativeResize="0"/>
          <p:nvPr/>
        </p:nvPicPr>
        <p:blipFill rotWithShape="1">
          <a:blip r:embed="rId3">
            <a:alphaModFix/>
          </a:blip>
          <a:srcRect b="0" l="0" r="0" t="0"/>
          <a:stretch/>
        </p:blipFill>
        <p:spPr>
          <a:xfrm>
            <a:off x="762000" y="1143000"/>
            <a:ext cx="7615648" cy="5333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Input : 4X4 Numeric Keypad</a:t>
            </a:r>
          </a:p>
        </p:txBody>
      </p:sp>
      <p:sp>
        <p:nvSpPr>
          <p:cNvPr id="123" name="Shape 123"/>
          <p:cNvSpPr txBox="1"/>
          <p:nvPr/>
        </p:nvSpPr>
        <p:spPr>
          <a:xfrm>
            <a:off x="990600" y="4648200"/>
            <a:ext cx="5638800"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sp>
        <p:nvSpPr>
          <p:cNvPr id="124" name="Shape 124"/>
          <p:cNvSpPr txBox="1"/>
          <p:nvPr/>
        </p:nvSpPr>
        <p:spPr>
          <a:xfrm>
            <a:off x="685800" y="4495800"/>
            <a:ext cx="8077199" cy="2400656"/>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 Numeric keypad has 16 keys arranged in the form of a 4X4 matrix.</a:t>
            </a:r>
          </a:p>
          <a:p>
            <a:pPr indent="0" lvl="0" marL="0" marR="0" rtl="0" algn="l">
              <a:lnSpc>
                <a:spcPct val="150000"/>
              </a:lnSpc>
              <a:spcBef>
                <a:spcPts val="0"/>
              </a:spcBef>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 The A, B, C, D, * and # keys can be used as navigation  keys or special function keys.</a:t>
            </a:r>
          </a:p>
          <a:p>
            <a:pPr indent="0" lvl="0" marL="0" marR="0" rtl="0" algn="l">
              <a:lnSpc>
                <a:spcPct val="150000"/>
              </a:lnSpc>
              <a:spcBef>
                <a:spcPts val="0"/>
              </a:spcBef>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 It has 8 pins which are connected to Arduino MEGA Digital I/O Pins.</a:t>
            </a:r>
          </a:p>
          <a:p>
            <a:pPr indent="0" lvl="0" marL="0" marR="0" rtl="0" algn="l">
              <a:lnSpc>
                <a:spcPct val="150000"/>
              </a:lnSpc>
              <a:spcBef>
                <a:spcPts val="0"/>
              </a:spcBef>
              <a:buClr>
                <a:schemeClr val="dk1"/>
              </a:buClr>
              <a:buFont typeface="Arial"/>
              <a:buNone/>
            </a:pPr>
            <a:r>
              <a:t/>
            </a:r>
            <a:endParaRPr b="0" i="0" sz="2000" u="none" cap="none" strike="noStrike">
              <a:solidFill>
                <a:schemeClr val="dk1"/>
              </a:solidFill>
              <a:latin typeface="Calibri"/>
              <a:ea typeface="Calibri"/>
              <a:cs typeface="Calibri"/>
              <a:sym typeface="Calibri"/>
            </a:endParaRPr>
          </a:p>
        </p:txBody>
      </p:sp>
      <p:pic>
        <p:nvPicPr>
          <p:cNvPr descr="C:\Users\SUNAADA\Desktop\Peristaltic Pump\Data sheets &amp; Technical Specifications\27899 - Copy.png" id="125" name="Shape 125"/>
          <p:cNvPicPr preferRelativeResize="0"/>
          <p:nvPr/>
        </p:nvPicPr>
        <p:blipFill rotWithShape="1">
          <a:blip r:embed="rId3">
            <a:alphaModFix/>
          </a:blip>
          <a:srcRect b="0" l="0" r="0" t="0"/>
          <a:stretch/>
        </p:blipFill>
        <p:spPr>
          <a:xfrm>
            <a:off x="3124200" y="1219200"/>
            <a:ext cx="2743199" cy="29681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57200" y="0"/>
            <a:ext cx="8229600" cy="762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Output :  Graphical LCD Display </a:t>
            </a:r>
          </a:p>
        </p:txBody>
      </p:sp>
      <p:pic>
        <p:nvPicPr>
          <p:cNvPr descr="00710-04.jpg" id="131" name="Shape 131"/>
          <p:cNvPicPr preferRelativeResize="0"/>
          <p:nvPr>
            <p:ph idx="1" type="body"/>
          </p:nvPr>
        </p:nvPicPr>
        <p:blipFill rotWithShape="1">
          <a:blip r:embed="rId3">
            <a:alphaModFix/>
          </a:blip>
          <a:srcRect b="15408" l="3070" r="1863" t="17487"/>
          <a:stretch/>
        </p:blipFill>
        <p:spPr>
          <a:xfrm>
            <a:off x="685800" y="1447800"/>
            <a:ext cx="3994150" cy="2819400"/>
          </a:xfrm>
          <a:prstGeom prst="rect">
            <a:avLst/>
          </a:prstGeom>
          <a:noFill/>
          <a:ln>
            <a:noFill/>
          </a:ln>
        </p:spPr>
      </p:pic>
      <p:sp>
        <p:nvSpPr>
          <p:cNvPr id="132" name="Shape 132"/>
          <p:cNvSpPr txBox="1"/>
          <p:nvPr/>
        </p:nvSpPr>
        <p:spPr>
          <a:xfrm>
            <a:off x="304800" y="4800600"/>
            <a:ext cx="8381999" cy="46487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128X64 pixel </a:t>
            </a:r>
            <a:r>
              <a:rPr b="1" i="0" lang="en-US" sz="1800" u="none" cap="none" strike="noStrike">
                <a:solidFill>
                  <a:schemeClr val="dk1"/>
                </a:solidFill>
                <a:latin typeface="Calibri"/>
                <a:ea typeface="Calibri"/>
                <a:cs typeface="Calibri"/>
                <a:sym typeface="Calibri"/>
              </a:rPr>
              <a:t>JHD12864E</a:t>
            </a:r>
            <a:r>
              <a:rPr b="0" i="0" lang="en-US" sz="1800" u="none" cap="none" strike="noStrike">
                <a:solidFill>
                  <a:schemeClr val="dk1"/>
                </a:solidFill>
                <a:latin typeface="Calibri"/>
                <a:ea typeface="Calibri"/>
                <a:cs typeface="Calibri"/>
                <a:sym typeface="Calibri"/>
              </a:rPr>
              <a:t> Graphic LCD is used</a:t>
            </a:r>
          </a:p>
        </p:txBody>
      </p:sp>
      <p:pic>
        <p:nvPicPr>
          <p:cNvPr descr="1.PNG" id="133" name="Shape 133"/>
          <p:cNvPicPr preferRelativeResize="0"/>
          <p:nvPr/>
        </p:nvPicPr>
        <p:blipFill rotWithShape="1">
          <a:blip r:embed="rId4">
            <a:alphaModFix/>
          </a:blip>
          <a:srcRect b="0" l="0" r="0" t="0"/>
          <a:stretch/>
        </p:blipFill>
        <p:spPr>
          <a:xfrm>
            <a:off x="4876800" y="838200"/>
            <a:ext cx="4001059" cy="4096321"/>
          </a:xfrm>
          <a:prstGeom prst="rect">
            <a:avLst/>
          </a:prstGeom>
          <a:noFill/>
          <a:ln>
            <a:noFill/>
          </a:ln>
        </p:spPr>
      </p:pic>
      <p:sp>
        <p:nvSpPr>
          <p:cNvPr id="134" name="Shape 134"/>
          <p:cNvSpPr txBox="1"/>
          <p:nvPr/>
        </p:nvSpPr>
        <p:spPr>
          <a:xfrm>
            <a:off x="990600" y="4267200"/>
            <a:ext cx="3048000"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1800" u="none" cap="none" strike="noStrike">
                <a:solidFill>
                  <a:schemeClr val="dk1"/>
                </a:solidFill>
                <a:latin typeface="Calibri"/>
                <a:ea typeface="Calibri"/>
                <a:cs typeface="Calibri"/>
                <a:sym typeface="Calibri"/>
              </a:rPr>
              <a:t>JHD12864E GLCD</a:t>
            </a:r>
          </a:p>
        </p:txBody>
      </p:sp>
      <p:sp>
        <p:nvSpPr>
          <p:cNvPr id="135" name="Shape 135"/>
          <p:cNvSpPr txBox="1"/>
          <p:nvPr/>
        </p:nvSpPr>
        <p:spPr>
          <a:xfrm>
            <a:off x="5257800" y="5029200"/>
            <a:ext cx="3276600"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1800" u="none" cap="none" strike="noStrike">
                <a:solidFill>
                  <a:schemeClr val="dk1"/>
                </a:solidFill>
                <a:latin typeface="Calibri"/>
                <a:ea typeface="Calibri"/>
                <a:cs typeface="Calibri"/>
                <a:sym typeface="Calibri"/>
              </a:rPr>
              <a:t>Pin description </a:t>
            </a:r>
          </a:p>
        </p:txBody>
      </p:sp>
      <p:sp>
        <p:nvSpPr>
          <p:cNvPr id="136" name="Shape 136"/>
          <p:cNvSpPr txBox="1"/>
          <p:nvPr/>
        </p:nvSpPr>
        <p:spPr>
          <a:xfrm>
            <a:off x="304800" y="5242173"/>
            <a:ext cx="8077199" cy="1615827"/>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The LCD module has 20 pins and it is used in 8 bit parallel mode for interfacing it with Arduino MEGA</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LCD features Intensity control of Backlight and contrast control </a:t>
            </a:r>
          </a:p>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228600"/>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400" u="none" cap="none" strike="noStrike">
                <a:solidFill>
                  <a:schemeClr val="dk1"/>
                </a:solidFill>
                <a:latin typeface="Calibri"/>
                <a:ea typeface="Calibri"/>
                <a:cs typeface="Calibri"/>
                <a:sym typeface="Calibri"/>
              </a:rPr>
              <a:t>Microcontroller  Board : Arduino Mega </a:t>
            </a:r>
          </a:p>
        </p:txBody>
      </p:sp>
      <p:sp>
        <p:nvSpPr>
          <p:cNvPr id="142" name="Shape 142"/>
          <p:cNvSpPr txBox="1"/>
          <p:nvPr/>
        </p:nvSpPr>
        <p:spPr>
          <a:xfrm>
            <a:off x="0" y="4411176"/>
            <a:ext cx="8534399" cy="2446824"/>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motor driver circuit amplifies the signals from controller to provide the required drive current to the stepper motor.</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The Microcontroller generates appropriate signals to control the motor and also provides interface for RS485 communication port which enables connection of other devices to the microcontroller.</a:t>
            </a:r>
          </a:p>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pic>
        <p:nvPicPr>
          <p:cNvPr descr="C:\Users\SUNAADA\Desktop\Peristaltic Pump\Data sheets &amp; Technical Specifications\Capture.PNG" id="143" name="Shape 143"/>
          <p:cNvPicPr preferRelativeResize="0"/>
          <p:nvPr/>
        </p:nvPicPr>
        <p:blipFill rotWithShape="1">
          <a:blip r:embed="rId3">
            <a:alphaModFix/>
          </a:blip>
          <a:srcRect b="0" l="0" r="0" t="0"/>
          <a:stretch/>
        </p:blipFill>
        <p:spPr>
          <a:xfrm>
            <a:off x="4324350" y="1371600"/>
            <a:ext cx="4819649" cy="2453311"/>
          </a:xfrm>
          <a:prstGeom prst="rect">
            <a:avLst/>
          </a:prstGeom>
          <a:noFill/>
          <a:ln>
            <a:noFill/>
          </a:ln>
        </p:spPr>
      </p:pic>
      <p:sp>
        <p:nvSpPr>
          <p:cNvPr id="144" name="Shape 144"/>
          <p:cNvSpPr txBox="1"/>
          <p:nvPr/>
        </p:nvSpPr>
        <p:spPr>
          <a:xfrm>
            <a:off x="5029200" y="3886200"/>
            <a:ext cx="3809999" cy="3810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1800" u="none" cap="none" strike="noStrike">
                <a:solidFill>
                  <a:schemeClr val="dk1"/>
                </a:solidFill>
                <a:latin typeface="Calibri"/>
                <a:ea typeface="Calibri"/>
                <a:cs typeface="Calibri"/>
                <a:sym typeface="Calibri"/>
              </a:rPr>
              <a:t>Arduino MEGA 2560</a:t>
            </a:r>
          </a:p>
        </p:txBody>
      </p:sp>
      <p:sp>
        <p:nvSpPr>
          <p:cNvPr id="145" name="Shape 145"/>
          <p:cNvSpPr txBox="1"/>
          <p:nvPr/>
        </p:nvSpPr>
        <p:spPr>
          <a:xfrm>
            <a:off x="0" y="533400"/>
            <a:ext cx="8915400" cy="1754325"/>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It has 54 digital input/output pins (of which 14 can be used as PWM outputs), 16 analog inputs, 4 UARTs (hardware serial ports), a 16 MHz crystal oscillator, a USB connection, a power jack, an ICSP header, and a reset button.</a:t>
            </a:r>
          </a:p>
          <a:p>
            <a:pPr indent="0" lvl="0" marL="0" marR="0" rtl="0" algn="l">
              <a:lnSpc>
                <a:spcPct val="150000"/>
              </a:lnSpc>
              <a:spcBef>
                <a:spcPts val="0"/>
              </a:spcBef>
              <a:buNone/>
            </a:pPr>
            <a:r>
              <a:t/>
            </a:r>
            <a:endParaRPr b="0" i="0" sz="1800" u="none" cap="none" strike="noStrike">
              <a:solidFill>
                <a:schemeClr val="dk1"/>
              </a:solidFill>
              <a:latin typeface="Calibri"/>
              <a:ea typeface="Calibri"/>
              <a:cs typeface="Calibri"/>
              <a:sym typeface="Calibri"/>
            </a:endParaRPr>
          </a:p>
        </p:txBody>
      </p:sp>
      <p:sp>
        <p:nvSpPr>
          <p:cNvPr id="146" name="Shape 146"/>
          <p:cNvSpPr txBox="1"/>
          <p:nvPr/>
        </p:nvSpPr>
        <p:spPr>
          <a:xfrm>
            <a:off x="0" y="1828800"/>
            <a:ext cx="4419599" cy="2862322"/>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 4X4 Keypad and 128 X 64 Graphical LCD Display (JHD12864E) is interfaced with Arduino MEGA</a:t>
            </a:r>
          </a:p>
          <a:p>
            <a:pPr indent="0" lvl="0" marL="0" marR="0" rtl="0" algn="l">
              <a:lnSpc>
                <a:spcPct val="150000"/>
              </a:lnSpc>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The Microcontroller controls the rpm of the stepper motor which in turn controls the rate of dispensing the fluid.</a:t>
            </a:r>
          </a:p>
          <a:p>
            <a:pPr indent="0" lvl="0" marL="0" marR="0" rtl="0" algn="l">
              <a:spcBef>
                <a:spcPts val="0"/>
              </a:spcBef>
              <a:buClr>
                <a:schemeClr val="dk1"/>
              </a:buClr>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457200" y="0"/>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2800" u="none" cap="none" strike="noStrike">
                <a:solidFill>
                  <a:schemeClr val="dk1"/>
                </a:solidFill>
                <a:latin typeface="Calibri"/>
                <a:ea typeface="Calibri"/>
                <a:cs typeface="Calibri"/>
                <a:sym typeface="Calibri"/>
              </a:rPr>
              <a:t>Stepper Motor</a:t>
            </a:r>
          </a:p>
        </p:txBody>
      </p:sp>
      <p:sp>
        <p:nvSpPr>
          <p:cNvPr id="152" name="Shape 152"/>
          <p:cNvSpPr txBox="1"/>
          <p:nvPr>
            <p:ph idx="1" type="body"/>
          </p:nvPr>
        </p:nvSpPr>
        <p:spPr>
          <a:xfrm>
            <a:off x="457200" y="1143000"/>
            <a:ext cx="8229600" cy="49831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BH57SH100 – 4006A manufactured by </a:t>
            </a:r>
          </a:p>
          <a:p>
            <a:pPr indent="-342900" lvl="0" marL="342900" marR="0" rtl="0" algn="l">
              <a:spcBef>
                <a:spcPts val="360"/>
              </a:spcBef>
              <a:buClr>
                <a:schemeClr val="dk1"/>
              </a:buClr>
              <a:buSzPct val="25000"/>
              <a:buFont typeface="Arial"/>
              <a:buNone/>
            </a:pPr>
            <a:r>
              <a:rPr b="0" i="0" lang="en-US" sz="1800" u="none" cap="none" strike="noStrike">
                <a:solidFill>
                  <a:schemeClr val="dk1"/>
                </a:solidFill>
                <a:latin typeface="Calibri"/>
                <a:ea typeface="Calibri"/>
                <a:cs typeface="Calibri"/>
                <a:sym typeface="Calibri"/>
              </a:rPr>
              <a:t>	Bholanath Engineering Industries is used.</a:t>
            </a:r>
          </a:p>
        </p:txBody>
      </p:sp>
      <p:pic>
        <p:nvPicPr>
          <p:cNvPr id="153" name="Shape 153"/>
          <p:cNvPicPr preferRelativeResize="0"/>
          <p:nvPr/>
        </p:nvPicPr>
        <p:blipFill rotWithShape="1">
          <a:blip r:embed="rId3">
            <a:alphaModFix/>
          </a:blip>
          <a:srcRect b="0" l="0" r="0" t="0"/>
          <a:stretch/>
        </p:blipFill>
        <p:spPr>
          <a:xfrm>
            <a:off x="5486400" y="2514600"/>
            <a:ext cx="3276600" cy="3215734"/>
          </a:xfrm>
          <a:prstGeom prst="rect">
            <a:avLst/>
          </a:prstGeom>
          <a:noFill/>
          <a:ln>
            <a:noFill/>
          </a:ln>
        </p:spPr>
      </p:pic>
      <p:pic>
        <p:nvPicPr>
          <p:cNvPr id="154" name="Shape 154"/>
          <p:cNvPicPr preferRelativeResize="0"/>
          <p:nvPr/>
        </p:nvPicPr>
        <p:blipFill rotWithShape="1">
          <a:blip r:embed="rId4">
            <a:alphaModFix/>
          </a:blip>
          <a:srcRect b="0" l="0" r="0" t="0"/>
          <a:stretch/>
        </p:blipFill>
        <p:spPr>
          <a:xfrm>
            <a:off x="304800" y="2667000"/>
            <a:ext cx="4759917" cy="2971799"/>
          </a:xfrm>
          <a:prstGeom prst="rect">
            <a:avLst/>
          </a:prstGeom>
          <a:noFill/>
          <a:ln>
            <a:noFill/>
          </a:ln>
        </p:spPr>
      </p:pic>
      <p:pic>
        <p:nvPicPr>
          <p:cNvPr id="155" name="Shape 155"/>
          <p:cNvPicPr preferRelativeResize="0"/>
          <p:nvPr/>
        </p:nvPicPr>
        <p:blipFill rotWithShape="1">
          <a:blip r:embed="rId5">
            <a:alphaModFix/>
          </a:blip>
          <a:srcRect b="0" l="0" r="0" t="0"/>
          <a:stretch/>
        </p:blipFill>
        <p:spPr>
          <a:xfrm>
            <a:off x="6858000" y="304800"/>
            <a:ext cx="1752600" cy="1682496"/>
          </a:xfrm>
          <a:prstGeom prst="rect">
            <a:avLst/>
          </a:prstGeom>
          <a:noFill/>
          <a:ln>
            <a:noFill/>
          </a:ln>
        </p:spPr>
      </p:pic>
      <p:sp>
        <p:nvSpPr>
          <p:cNvPr id="156" name="Shape 156"/>
          <p:cNvSpPr txBox="1"/>
          <p:nvPr/>
        </p:nvSpPr>
        <p:spPr>
          <a:xfrm>
            <a:off x="6705600" y="1981200"/>
            <a:ext cx="21335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BH57SH100 – 4006A</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